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4"/>
  </p:notesMasterIdLst>
  <p:sldIdLst>
    <p:sldId id="279" r:id="rId3"/>
    <p:sldId id="280"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8"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Libre Franklin"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f9rgUlmrncVQOuwX0OQ/ARo8S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5"/>
  </p:normalViewPr>
  <p:slideViewPr>
    <p:cSldViewPr snapToGrid="0">
      <p:cViewPr varScale="1">
        <p:scale>
          <a:sx n="68" d="100"/>
          <a:sy n="68"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95896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iblia.com/bible/esv/Matt%204.3" TargetMode="External"/><Relationship Id="rId7" Type="http://schemas.openxmlformats.org/officeDocument/2006/relationships/hyperlink" Target="http://biblia.com/bible/esv/Rom%208.9"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biblia.com/bible/esv/Luke%2010.21" TargetMode="External"/><Relationship Id="rId5" Type="http://schemas.openxmlformats.org/officeDocument/2006/relationships/hyperlink" Target="http://biblia.com/bible/esv/Luke%204.14" TargetMode="External"/><Relationship Id="rId4" Type="http://schemas.openxmlformats.org/officeDocument/2006/relationships/hyperlink" Target="http://biblia.com/bible/esv/Matt%204.1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Kids Fasting &amp; Prayer Documents are posted on the website…. So that They can Begin Tomorrow on the 12</a:t>
            </a:r>
            <a:r>
              <a:rPr lang="en-US" baseline="30000"/>
              <a:t>th</a:t>
            </a:r>
            <a:r>
              <a:rPr lang="en-US"/>
              <a:t> Too!!! </a:t>
            </a:r>
            <a:endParaRPr/>
          </a:p>
          <a:p>
            <a:pPr marL="0" lvl="0" indent="0" algn="l" rtl="0">
              <a:spcBef>
                <a:spcPts val="360"/>
              </a:spcBef>
              <a:spcAft>
                <a:spcPts val="0"/>
              </a:spcAft>
              <a:buNone/>
            </a:pP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52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 name="Google Shape;1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54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believers we put our Hope in God but that doesn’t mean that we </a:t>
            </a:r>
            <a:r>
              <a:rPr lang="en-US" sz="1200" b="0" i="0" u="none" strike="noStrike">
                <a:solidFill>
                  <a:schemeClr val="dk1"/>
                </a:solidFill>
                <a:latin typeface="Calibri"/>
                <a:ea typeface="Calibri"/>
                <a:cs typeface="Calibri"/>
                <a:sym typeface="Calibri"/>
              </a:rPr>
              <a:t>shouldn’t continuously plan ahead for the future by saving,and investing. </a:t>
            </a:r>
            <a:r>
              <a:rPr lang="en-US"/>
              <a:t>That is why the Financial Fast is Great for starting emergency funds, starting or replenishing savings, education, paying off bills, travel expenses, paying tithes and offerings and creating budgets that fit our everyday living. </a:t>
            </a:r>
            <a:r>
              <a:rPr lang="en-US" sz="1200">
                <a:solidFill>
                  <a:schemeClr val="dk1"/>
                </a:solidFill>
                <a:latin typeface="Calibri"/>
                <a:ea typeface="Calibri"/>
                <a:cs typeface="Calibri"/>
                <a:sym typeface="Calibri"/>
              </a:rPr>
              <a:t>From a Biblical perspective, how we manage our finances affects every aspect of our lives. We should not be robbing Peter to pay Paul. That mentality has been passed down from many generations leading us into financial debt.  That financial debt can put us on a path to financial destruction and ruin ultimately keeping us anxious, depressed, overwhelmed and stressed. For those of us who are married know that poor financial habits can ultimately lead to separation or divorce. The Bible has many verses that deal with our finances but I am going to add share 21 scriptures by number chapter and verse only on the next slide. If you do decide to do the Financial Fast you will be encouraged to keep good records of your spending while creating a budget so that you can become a better steward of your finances. If you are use to spending at will the first couple of days or maybe even weeks will be difficult. However, if you push through the Financial fast knowing that God wants His Best for your freedom is just on the other side. </a:t>
            </a:r>
            <a:endParaRPr/>
          </a:p>
          <a:p>
            <a:pPr marL="0" lvl="0" indent="0" algn="l" rtl="0">
              <a:spcBef>
                <a:spcPts val="360"/>
              </a:spcBef>
              <a:spcAft>
                <a:spcPts val="0"/>
              </a:spcAft>
              <a:buNone/>
            </a:pPr>
            <a:r>
              <a:rPr lang="en-US"/>
              <a:t> </a:t>
            </a:r>
            <a:endParaRPr/>
          </a:p>
          <a:p>
            <a:pPr marL="0" lvl="0" indent="0" algn="l" rtl="0">
              <a:spcBef>
                <a:spcPts val="360"/>
              </a:spcBef>
              <a:spcAft>
                <a:spcPts val="0"/>
              </a:spcAft>
              <a:buNone/>
            </a:pPr>
            <a:endParaRPr/>
          </a:p>
        </p:txBody>
      </p:sp>
      <p:sp>
        <p:nvSpPr>
          <p:cNvPr id="183" name="Google Shape;1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62480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93" name="Google Shape;19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91819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204" name="Google Shape;20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22932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It’s very typical to fast a single meal, a whole day, or three days or more. </a:t>
            </a:r>
            <a:endParaRPr/>
          </a:p>
          <a:p>
            <a:pPr marL="0" lvl="0" indent="0" algn="l" rtl="0">
              <a:spcBef>
                <a:spcPts val="0"/>
              </a:spcBef>
              <a:spcAft>
                <a:spcPts val="0"/>
              </a:spcAft>
              <a:buNone/>
            </a:pPr>
            <a:endParaRPr/>
          </a:p>
          <a:p>
            <a:pPr marL="0" lvl="0" indent="0" algn="l" rtl="0">
              <a:spcBef>
                <a:spcPts val="0"/>
              </a:spcBef>
              <a:spcAft>
                <a:spcPts val="0"/>
              </a:spcAft>
              <a:buNone/>
            </a:pPr>
            <a:r>
              <a:rPr lang="en-US"/>
              <a:t>6AM – 6PM</a:t>
            </a:r>
            <a:endParaRPr/>
          </a:p>
          <a:p>
            <a:pPr marL="0" lvl="0" indent="0" algn="l" rtl="0">
              <a:spcBef>
                <a:spcPts val="0"/>
              </a:spcBef>
              <a:spcAft>
                <a:spcPts val="0"/>
              </a:spcAft>
              <a:buNone/>
            </a:pPr>
            <a:endParaRPr/>
          </a:p>
          <a:p>
            <a:pPr marL="0" lvl="0" indent="0" algn="l" rtl="0">
              <a:spcBef>
                <a:spcPts val="0"/>
              </a:spcBef>
              <a:spcAft>
                <a:spcPts val="0"/>
              </a:spcAft>
              <a:buNone/>
            </a:pPr>
            <a:r>
              <a:rPr lang="en-US"/>
              <a:t>How long you will fast—one meal, one day, a week, several weeks, forty days (Beginners should start slowly, building up to longer fasts.)</a:t>
            </a:r>
            <a:endParaRPr/>
          </a:p>
          <a:p>
            <a:pPr marL="0" lvl="0" indent="0" algn="l" rtl="0">
              <a:spcBef>
                <a:spcPts val="0"/>
              </a:spcBef>
              <a:spcAft>
                <a:spcPts val="0"/>
              </a:spcAft>
              <a:buNone/>
            </a:pPr>
            <a:endParaRPr/>
          </a:p>
        </p:txBody>
      </p:sp>
      <p:sp>
        <p:nvSpPr>
          <p:cNvPr id="215" name="Google Shape;21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2861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14994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Remember to Pray Always!!! </a:t>
            </a:r>
            <a:endParaRPr/>
          </a:p>
          <a:p>
            <a:pPr marL="0" lvl="0" indent="0" algn="l" rtl="0">
              <a:spcBef>
                <a:spcPts val="360"/>
              </a:spcBef>
              <a:spcAft>
                <a:spcPts val="0"/>
              </a:spcAft>
              <a:buNone/>
            </a:pPr>
            <a:endParaRPr/>
          </a:p>
          <a:p>
            <a:pPr marL="0" lvl="0" indent="0" algn="l" rtl="0">
              <a:spcBef>
                <a:spcPts val="360"/>
              </a:spcBef>
              <a:spcAft>
                <a:spcPts val="0"/>
              </a:spcAft>
              <a:buNone/>
            </a:pPr>
            <a:r>
              <a:rPr lang="en-US"/>
              <a:t>When its Get Hard &amp; Set A Prayer Time!! / Schedule </a:t>
            </a:r>
            <a:endParaRPr/>
          </a:p>
        </p:txBody>
      </p:sp>
      <p:sp>
        <p:nvSpPr>
          <p:cNvPr id="228" name="Google Shape;22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1120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By now you all should have filled this form out and put it inside of a close envelope. </a:t>
            </a:r>
            <a:endParaRPr/>
          </a:p>
        </p:txBody>
      </p:sp>
      <p:sp>
        <p:nvSpPr>
          <p:cNvPr id="238" name="Google Shape;23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74742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5" name="Google Shape;2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16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355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Fasting… Willful REFRAIN!!! </a:t>
            </a:r>
            <a:endParaRPr/>
          </a:p>
        </p:txBody>
      </p:sp>
      <p:sp>
        <p:nvSpPr>
          <p:cNvPr id="112" name="Google Shape;1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518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Jesus fasted</a:t>
            </a:r>
            <a:r>
              <a:rPr lang="en-US"/>
              <a:t> and prayed for 40 days and 40 nights to prepare for the ministry God assigned to him. In the New Testament, the gospels of Luke, Mark and Matthew have passages that refer to </a:t>
            </a:r>
            <a:r>
              <a:rPr lang="en-US" b="1"/>
              <a:t>Jesus</a:t>
            </a:r>
            <a:r>
              <a:rPr lang="en-US"/>
              <a:t>' stay in the wilderness. His time in the desert occurs after his baptism by John the Baptist.</a:t>
            </a:r>
            <a:endParaRPr/>
          </a:p>
          <a:p>
            <a:pPr marL="0" lvl="0" indent="0" algn="l" rtl="0">
              <a:spcBef>
                <a:spcPts val="0"/>
              </a:spcBef>
              <a:spcAft>
                <a:spcPts val="0"/>
              </a:spcAft>
              <a:buNone/>
            </a:pPr>
            <a:endParaRPr/>
          </a:p>
          <a:p>
            <a:pPr marL="0" lvl="0" indent="0" algn="l" rtl="0">
              <a:spcBef>
                <a:spcPts val="0"/>
              </a:spcBef>
              <a:spcAft>
                <a:spcPts val="0"/>
              </a:spcAft>
              <a:buNone/>
            </a:pPr>
            <a:r>
              <a:rPr lang="en-US"/>
              <a:t>After JESUS was Baptized He Fasted &amp; Prayed! </a:t>
            </a:r>
            <a:endParaRPr/>
          </a:p>
          <a:p>
            <a:pPr marL="0" lvl="0" indent="0" algn="l" rtl="0">
              <a:spcBef>
                <a:spcPts val="0"/>
              </a:spcBef>
              <a:spcAft>
                <a:spcPts val="0"/>
              </a:spcAft>
              <a:buNone/>
            </a:pPr>
            <a:endParaRPr/>
          </a:p>
          <a:p>
            <a:pPr marL="0" lvl="0" indent="0" algn="l" rtl="0">
              <a:spcBef>
                <a:spcPts val="0"/>
              </a:spcBef>
              <a:spcAft>
                <a:spcPts val="0"/>
              </a:spcAft>
              <a:buNone/>
            </a:pPr>
            <a:r>
              <a:rPr lang="en-US"/>
              <a:t>During those forty days, when Jesus’ flesh was at its weakest, He endured relentless temptation from Satan. Satan offered Him alternatives to God’s plan, compromises that would satisfy His natural desires, and attacks upon His very identity as the Son of God (</a:t>
            </a:r>
            <a:r>
              <a:rPr lang="en-US" u="sng">
                <a:solidFill>
                  <a:schemeClr val="hlink"/>
                </a:solidFill>
                <a:hlinkClick r:id="rId3"/>
              </a:rPr>
              <a:t>Matthew 4:3</a:t>
            </a:r>
            <a:r>
              <a:rPr lang="en-US"/>
              <a:t>). Jesus used the Word of God, not His own strength, to defeat those temptations and remain victorious over sin. He demonstrated for us that fasting can strengthen us spiritually when we use it to draw closer to God. </a:t>
            </a:r>
            <a:br>
              <a:rPr lang="en-US"/>
            </a:br>
            <a:r>
              <a:rPr lang="en-US"/>
              <a:t/>
            </a:r>
            <a:br>
              <a:rPr lang="en-US"/>
            </a:br>
            <a:r>
              <a:rPr lang="en-US"/>
              <a:t>After Jesus’ fast, the devil left Him and “angels came and attended him” (</a:t>
            </a:r>
            <a:r>
              <a:rPr lang="en-US" u="sng">
                <a:solidFill>
                  <a:schemeClr val="hlink"/>
                </a:solidFill>
                <a:hlinkClick r:id="rId4"/>
              </a:rPr>
              <a:t>Matthew 4:11</a:t>
            </a:r>
            <a:r>
              <a:rPr lang="en-US"/>
              <a:t>). </a:t>
            </a:r>
            <a:r>
              <a:rPr lang="en-US" u="sng">
                <a:solidFill>
                  <a:schemeClr val="hlink"/>
                </a:solidFill>
                <a:hlinkClick r:id="rId5"/>
              </a:rPr>
              <a:t>Luke 4:14</a:t>
            </a:r>
            <a:r>
              <a:rPr lang="en-US"/>
              <a:t> concludes the account of this testing time by saying, “Jesus returned to Galilee in the power of the Spirit.” He had conquered temptation and was ready to embrace the purpose for which the Father had sent Him. He would not rely on His humanity to perform miracles, deliver the oppressed, or defeat death. Fasting was a way to declare mastery over His human nature so that He would live every moment directed by the “power of the Spirit” (</a:t>
            </a:r>
            <a:r>
              <a:rPr lang="en-US" u="sng">
                <a:solidFill>
                  <a:schemeClr val="hlink"/>
                </a:solidFill>
                <a:hlinkClick r:id="rId6"/>
              </a:rPr>
              <a:t>Luke 10:21</a:t>
            </a:r>
            <a:r>
              <a:rPr lang="en-US"/>
              <a:t>). He set the example for us who “are not in the realm of the flesh but are in the realm of the Spirit” (</a:t>
            </a:r>
            <a:r>
              <a:rPr lang="en-US" u="sng">
                <a:solidFill>
                  <a:schemeClr val="hlink"/>
                </a:solidFill>
                <a:hlinkClick r:id="rId7"/>
              </a:rPr>
              <a:t>Romans 8:9</a:t>
            </a:r>
            <a:r>
              <a:rPr lang="en-US"/>
              <a:t>). If the Son of God did not rely on His flesh to live in obedience to God, then we can’t either.</a:t>
            </a:r>
            <a:br>
              <a:rPr lang="en-US"/>
            </a:br>
            <a:endParaRPr/>
          </a:p>
          <a:p>
            <a:pPr marL="0" lvl="0" indent="0" algn="l" rtl="0">
              <a:spcBef>
                <a:spcPts val="0"/>
              </a:spcBef>
              <a:spcAft>
                <a:spcPts val="0"/>
              </a:spcAft>
              <a:buNone/>
            </a:pPr>
            <a:endParaR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433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Jesus is Teaching here on Fasting…</a:t>
            </a:r>
            <a:endParaRPr/>
          </a:p>
          <a:p>
            <a:pPr marL="0" lvl="0" indent="0" algn="l" rtl="0">
              <a:spcBef>
                <a:spcPts val="360"/>
              </a:spcBef>
              <a:spcAft>
                <a:spcPts val="0"/>
              </a:spcAft>
              <a:buNone/>
            </a:pPr>
            <a:endParaRPr/>
          </a:p>
          <a:p>
            <a:pPr marL="0" lvl="0" indent="0" algn="l" rtl="0">
              <a:spcBef>
                <a:spcPts val="360"/>
              </a:spcBef>
              <a:spcAft>
                <a:spcPts val="0"/>
              </a:spcAft>
              <a:buNone/>
            </a:pPr>
            <a:r>
              <a:rPr lang="en-US"/>
              <a:t>Fasting, Gives Us Times to Pray!!! Teaches Us Self –Discipline., and Reminds Us that We Can TRULY ACTUALLY LIVE WITH A LOT LESS!!! Helping Us to Appreciate Gods Gifts to us!! Shelter, Clothing, Food, Money we already have.. Basic Necessities of Life… </a:t>
            </a:r>
            <a:endParaRPr/>
          </a:p>
          <a:p>
            <a:pPr marL="0" lvl="0" indent="0" algn="l" rtl="0">
              <a:spcBef>
                <a:spcPts val="360"/>
              </a:spcBef>
              <a:spcAft>
                <a:spcPts val="0"/>
              </a:spcAft>
              <a:buNone/>
            </a:pPr>
            <a:endParaRPr/>
          </a:p>
          <a:p>
            <a:pPr marL="0" lvl="0" indent="0" algn="l" rtl="0">
              <a:spcBef>
                <a:spcPts val="360"/>
              </a:spcBef>
              <a:spcAft>
                <a:spcPts val="0"/>
              </a:spcAft>
              <a:buNone/>
            </a:pPr>
            <a:r>
              <a:rPr lang="en-US"/>
              <a:t>Jesus here is condemning Hypocrisy!!! Fasting only in order to gain public approval!!! </a:t>
            </a:r>
            <a:endParaRPr/>
          </a:p>
          <a:p>
            <a:pPr marL="0" lvl="0" indent="0" algn="l" rtl="0">
              <a:spcBef>
                <a:spcPts val="360"/>
              </a:spcBef>
              <a:spcAft>
                <a:spcPts val="0"/>
              </a:spcAft>
              <a:buNone/>
            </a:pPr>
            <a:endParaRPr/>
          </a:p>
          <a:p>
            <a:pPr marL="0" lvl="0" indent="0" algn="l" rtl="0">
              <a:spcBef>
                <a:spcPts val="360"/>
              </a:spcBef>
              <a:spcAft>
                <a:spcPts val="0"/>
              </a:spcAft>
              <a:buNone/>
            </a:pPr>
            <a:r>
              <a:rPr lang="en-US"/>
              <a:t>The Pharisees would fast voluntarily twice a week to impress the people with their “Holiness”… Their Look… </a:t>
            </a:r>
            <a:endParaRPr/>
          </a:p>
          <a:p>
            <a:pPr marL="0" lvl="0" indent="0" algn="l" rtl="0">
              <a:spcBef>
                <a:spcPts val="360"/>
              </a:spcBef>
              <a:spcAft>
                <a:spcPts val="0"/>
              </a:spcAft>
              <a:buNone/>
            </a:pPr>
            <a:endParaRPr/>
          </a:p>
          <a:p>
            <a:pPr marL="0" lvl="0" indent="0" algn="l" rtl="0">
              <a:spcBef>
                <a:spcPts val="360"/>
              </a:spcBef>
              <a:spcAft>
                <a:spcPts val="0"/>
              </a:spcAft>
              <a:buNone/>
            </a:pPr>
            <a:r>
              <a:rPr lang="en-US"/>
              <a:t>Jesus Commended More acts of self-sacrifice done quietly and sincerely (YOUR COMMITMENT IS YOUR COMMITMENT…BETWEEN YOU AND GOD)</a:t>
            </a:r>
            <a:endParaRPr/>
          </a:p>
          <a:p>
            <a:pPr marL="0" lvl="0" indent="0" algn="l" rtl="0">
              <a:spcBef>
                <a:spcPts val="360"/>
              </a:spcBef>
              <a:spcAft>
                <a:spcPts val="0"/>
              </a:spcAft>
              <a:buNone/>
            </a:pPr>
            <a:endParaRPr/>
          </a:p>
          <a:p>
            <a:pPr marL="0" lvl="0" indent="0" algn="l" rtl="0">
              <a:spcBef>
                <a:spcPts val="360"/>
              </a:spcBef>
              <a:spcAft>
                <a:spcPts val="0"/>
              </a:spcAft>
              <a:buNone/>
            </a:pPr>
            <a:r>
              <a:rPr lang="en-US"/>
              <a:t>More than Anything…JESUS wanted People to adopt Spiritual Disciplines for the RIGHT REASONS!!!, and Not from Selfish Desire for Praise!!!  </a:t>
            </a: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156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Fasting… Willful REFRAIN!!! </a:t>
            </a:r>
            <a:endParaRPr/>
          </a:p>
          <a:p>
            <a:pPr marL="0" lvl="0" indent="0" algn="l" rtl="0">
              <a:spcBef>
                <a:spcPts val="360"/>
              </a:spcBef>
              <a:spcAft>
                <a:spcPts val="0"/>
              </a:spcAft>
              <a:buNone/>
            </a:pPr>
            <a:endParaRPr/>
          </a:p>
          <a:p>
            <a:pPr marL="0" lvl="0" indent="0" algn="l" rtl="0">
              <a:spcBef>
                <a:spcPts val="360"/>
              </a:spcBef>
              <a:spcAft>
                <a:spcPts val="0"/>
              </a:spcAft>
              <a:buNone/>
            </a:pPr>
            <a:r>
              <a:rPr lang="en-US"/>
              <a:t>If your taking medications you may need to modify some things on your fast!!</a:t>
            </a:r>
            <a:endParaRPr/>
          </a:p>
          <a:p>
            <a:pPr marL="0" lvl="0" indent="0" algn="l" rtl="0">
              <a:spcBef>
                <a:spcPts val="360"/>
              </a:spcBef>
              <a:spcAft>
                <a:spcPts val="0"/>
              </a:spcAft>
              <a:buNone/>
            </a:pPr>
            <a:endParaRPr/>
          </a:p>
          <a:p>
            <a:pPr marL="0" lvl="0" indent="0" algn="l" rtl="0">
              <a:spcBef>
                <a:spcPts val="360"/>
              </a:spcBef>
              <a:spcAft>
                <a:spcPts val="0"/>
              </a:spcAft>
              <a:buNone/>
            </a:pPr>
            <a:r>
              <a:rPr lang="en-US"/>
              <a:t>Use Wisdom!!! &amp; The most Important Piece is to Just Be HONEST With GOD!!! &amp; YOURSELF!!!!! </a:t>
            </a:r>
            <a:endParaRPr/>
          </a:p>
          <a:p>
            <a:pPr marL="0" lvl="0" indent="0" algn="l" rtl="0">
              <a:spcBef>
                <a:spcPts val="360"/>
              </a:spcBef>
              <a:spcAft>
                <a:spcPts val="0"/>
              </a:spcAft>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171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63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type of fast God wants you to undertake (such as water only, or water and juices; what kinds of juices you will drink and how often)</a:t>
            </a:r>
            <a:endParaRPr/>
          </a:p>
          <a:p>
            <a:pPr marL="0" lvl="0" indent="0" algn="l" rtl="0">
              <a:spcBef>
                <a:spcPts val="360"/>
              </a:spcBef>
              <a:spcAft>
                <a:spcPts val="0"/>
              </a:spcAft>
              <a:buNone/>
            </a:pPr>
            <a:endParaRPr/>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045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22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21"/>
          <p:cNvGrpSpPr/>
          <p:nvPr/>
        </p:nvGrpSpPr>
        <p:grpSpPr>
          <a:xfrm>
            <a:off x="752475" y="744538"/>
            <a:ext cx="10674350" cy="5349875"/>
            <a:chOff x="752858" y="744469"/>
            <a:chExt cx="10674117" cy="5349671"/>
          </a:xfrm>
        </p:grpSpPr>
        <p:sp>
          <p:nvSpPr>
            <p:cNvPr id="18" name="Google Shape;18;p21"/>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9" name="Google Shape;19;p21"/>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20" name="Google Shape;20;p21"/>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lvl1pPr lvl="0" algn="ctr">
              <a:lnSpc>
                <a:spcPct val="89000"/>
              </a:lnSpc>
              <a:spcBef>
                <a:spcPts val="0"/>
              </a:spcBef>
              <a:spcAft>
                <a:spcPts val="0"/>
              </a:spcAft>
              <a:buSzPts val="1400"/>
              <a:buNone/>
              <a:defRPr sz="7200" cap="none">
                <a:solidFill>
                  <a:schemeClr val="dk2"/>
                </a:solidFill>
              </a:defRPr>
            </a:lvl1pPr>
            <a:lvl2pPr lvl="1" algn="l">
              <a:lnSpc>
                <a:spcPct val="89000"/>
              </a:lnSpc>
              <a:spcBef>
                <a:spcPts val="0"/>
              </a:spcBef>
              <a:spcAft>
                <a:spcPts val="0"/>
              </a:spcAft>
              <a:buSzPts val="1400"/>
              <a:buNone/>
              <a:defRPr/>
            </a:lvl2pPr>
            <a:lvl3pPr lvl="2" algn="l">
              <a:lnSpc>
                <a:spcPct val="89000"/>
              </a:lnSpc>
              <a:spcBef>
                <a:spcPts val="0"/>
              </a:spcBef>
              <a:spcAft>
                <a:spcPts val="0"/>
              </a:spcAft>
              <a:buSzPts val="1400"/>
              <a:buNone/>
              <a:defRPr/>
            </a:lvl3pPr>
            <a:lvl4pPr lvl="3" algn="l">
              <a:lnSpc>
                <a:spcPct val="89000"/>
              </a:lnSpc>
              <a:spcBef>
                <a:spcPts val="0"/>
              </a:spcBef>
              <a:spcAft>
                <a:spcPts val="0"/>
              </a:spcAft>
              <a:buSzPts val="1400"/>
              <a:buNone/>
              <a:defRPr/>
            </a:lvl4pPr>
            <a:lvl5pPr lvl="4" algn="l">
              <a:lnSpc>
                <a:spcPct val="89000"/>
              </a:lnSpc>
              <a:spcBef>
                <a:spcPts val="0"/>
              </a:spcBef>
              <a:spcAft>
                <a:spcPts val="0"/>
              </a:spcAft>
              <a:buSzPts val="1400"/>
              <a:buNone/>
              <a:defRPr/>
            </a:lvl5pPr>
            <a:lvl6pPr lvl="5" algn="l">
              <a:lnSpc>
                <a:spcPct val="89000"/>
              </a:lnSpc>
              <a:spcBef>
                <a:spcPts val="0"/>
              </a:spcBef>
              <a:spcAft>
                <a:spcPts val="0"/>
              </a:spcAft>
              <a:buSzPts val="1400"/>
              <a:buNone/>
              <a:defRPr/>
            </a:lvl6pPr>
            <a:lvl7pPr lvl="6" algn="l">
              <a:lnSpc>
                <a:spcPct val="89000"/>
              </a:lnSpc>
              <a:spcBef>
                <a:spcPts val="0"/>
              </a:spcBef>
              <a:spcAft>
                <a:spcPts val="0"/>
              </a:spcAft>
              <a:buSzPts val="1400"/>
              <a:buNone/>
              <a:defRPr/>
            </a:lvl7pPr>
            <a:lvl8pPr lvl="7" algn="l">
              <a:lnSpc>
                <a:spcPct val="89000"/>
              </a:lnSpc>
              <a:spcBef>
                <a:spcPts val="0"/>
              </a:spcBef>
              <a:spcAft>
                <a:spcPts val="0"/>
              </a:spcAft>
              <a:buSzPts val="1400"/>
              <a:buNone/>
              <a:defRPr/>
            </a:lvl8pPr>
            <a:lvl9pPr lvl="8" algn="l">
              <a:lnSpc>
                <a:spcPct val="89000"/>
              </a:lnSpc>
              <a:spcBef>
                <a:spcPts val="0"/>
              </a:spcBef>
              <a:spcAft>
                <a:spcPts val="0"/>
              </a:spcAft>
              <a:buSzPts val="1400"/>
              <a:buNone/>
              <a:defRPr/>
            </a:lvl9pPr>
          </a:lstStyle>
          <a:p>
            <a:endParaRPr/>
          </a:p>
        </p:txBody>
      </p:sp>
      <p:sp>
        <p:nvSpPr>
          <p:cNvPr id="21" name="Google Shape;21;p21"/>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22" name="Google Shape;22;p21"/>
          <p:cNvSpPr txBox="1">
            <a:spLocks noGrp="1"/>
          </p:cNvSpPr>
          <p:nvPr>
            <p:ph type="dt" idx="10"/>
          </p:nvPr>
        </p:nvSpPr>
        <p:spPr>
          <a:xfrm>
            <a:off x="752475" y="6453188"/>
            <a:ext cx="1608138"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2584450" y="6453188"/>
            <a:ext cx="7023100" cy="4048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9831388" y="6453188"/>
            <a:ext cx="1595437" cy="40481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1pPr>
            <a:lvl2pPr marL="0" lvl="1" indent="0" algn="r">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2pPr>
            <a:lvl3pPr marL="0" lvl="2" indent="0" algn="r">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3pPr>
            <a:lvl4pPr marL="0" lvl="3" indent="0" algn="r">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4pPr>
            <a:lvl5pPr marL="0" lvl="4" indent="0" algn="r">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5pPr>
            <a:lvl6pPr marL="0" lvl="5" indent="0" algn="r">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6pPr>
            <a:lvl7pPr marL="0" lvl="6" indent="0" algn="r">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7pPr>
            <a:lvl8pPr marL="0" lvl="7" indent="0" algn="r">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8pPr>
            <a:lvl9pPr marL="0" lvl="8" indent="0" algn="r">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SzPts val="1400"/>
              <a:buNone/>
              <a:defRPr/>
            </a:lvl1pPr>
            <a:lvl2pPr lvl="1" algn="l">
              <a:lnSpc>
                <a:spcPct val="89000"/>
              </a:lnSpc>
              <a:spcBef>
                <a:spcPts val="0"/>
              </a:spcBef>
              <a:spcAft>
                <a:spcPts val="0"/>
              </a:spcAft>
              <a:buSzPts val="1400"/>
              <a:buNone/>
              <a:defRPr/>
            </a:lvl2pPr>
            <a:lvl3pPr lvl="2" algn="l">
              <a:lnSpc>
                <a:spcPct val="89000"/>
              </a:lnSpc>
              <a:spcBef>
                <a:spcPts val="0"/>
              </a:spcBef>
              <a:spcAft>
                <a:spcPts val="0"/>
              </a:spcAft>
              <a:buSzPts val="1400"/>
              <a:buNone/>
              <a:defRPr/>
            </a:lvl3pPr>
            <a:lvl4pPr lvl="3" algn="l">
              <a:lnSpc>
                <a:spcPct val="89000"/>
              </a:lnSpc>
              <a:spcBef>
                <a:spcPts val="0"/>
              </a:spcBef>
              <a:spcAft>
                <a:spcPts val="0"/>
              </a:spcAft>
              <a:buSzPts val="1400"/>
              <a:buNone/>
              <a:defRPr/>
            </a:lvl4pPr>
            <a:lvl5pPr lvl="4" algn="l">
              <a:lnSpc>
                <a:spcPct val="89000"/>
              </a:lnSpc>
              <a:spcBef>
                <a:spcPts val="0"/>
              </a:spcBef>
              <a:spcAft>
                <a:spcPts val="0"/>
              </a:spcAft>
              <a:buSzPts val="1400"/>
              <a:buNone/>
              <a:defRPr/>
            </a:lvl5pPr>
            <a:lvl6pPr lvl="5" algn="l">
              <a:lnSpc>
                <a:spcPct val="89000"/>
              </a:lnSpc>
              <a:spcBef>
                <a:spcPts val="0"/>
              </a:spcBef>
              <a:spcAft>
                <a:spcPts val="0"/>
              </a:spcAft>
              <a:buSzPts val="1400"/>
              <a:buNone/>
              <a:defRPr/>
            </a:lvl6pPr>
            <a:lvl7pPr lvl="6" algn="l">
              <a:lnSpc>
                <a:spcPct val="89000"/>
              </a:lnSpc>
              <a:spcBef>
                <a:spcPts val="0"/>
              </a:spcBef>
              <a:spcAft>
                <a:spcPts val="0"/>
              </a:spcAft>
              <a:buSzPts val="1400"/>
              <a:buNone/>
              <a:defRPr/>
            </a:lvl7pPr>
            <a:lvl8pPr lvl="7" algn="l">
              <a:lnSpc>
                <a:spcPct val="89000"/>
              </a:lnSpc>
              <a:spcBef>
                <a:spcPts val="0"/>
              </a:spcBef>
              <a:spcAft>
                <a:spcPts val="0"/>
              </a:spcAft>
              <a:buSzPts val="1400"/>
              <a:buNone/>
              <a:defRPr/>
            </a:lvl8pPr>
            <a:lvl9pPr lvl="8" algn="l">
              <a:lnSpc>
                <a:spcPct val="89000"/>
              </a:lnSpc>
              <a:spcBef>
                <a:spcPts val="0"/>
              </a:spcBef>
              <a:spcAft>
                <a:spcPts val="0"/>
              </a:spcAft>
              <a:buSzPts val="1400"/>
              <a:buNone/>
              <a:defRPr/>
            </a:lvl9pPr>
          </a:lstStyle>
          <a:p>
            <a:endParaRPr/>
          </a:p>
        </p:txBody>
      </p:sp>
      <p:sp>
        <p:nvSpPr>
          <p:cNvPr id="83" name="Google Shape;83;p30"/>
          <p:cNvSpPr txBox="1">
            <a:spLocks noGrp="1"/>
          </p:cNvSpPr>
          <p:nvPr>
            <p:ph type="body" idx="1"/>
          </p:nvPr>
        </p:nvSpPr>
        <p:spPr>
          <a:xfrm rot="5400000">
            <a:off x="4386263" y="-719137"/>
            <a:ext cx="3571875" cy="9601200"/>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4" name="Google Shape;84;p30"/>
          <p:cNvSpPr txBox="1">
            <a:spLocks noGrp="1"/>
          </p:cNvSpPr>
          <p:nvPr>
            <p:ph type="dt" idx="10"/>
          </p:nvPr>
        </p:nvSpPr>
        <p:spPr>
          <a:xfrm>
            <a:off x="1390650" y="6453188"/>
            <a:ext cx="1204913"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ftr" idx="11"/>
          </p:nvPr>
        </p:nvSpPr>
        <p:spPr>
          <a:xfrm>
            <a:off x="2894013" y="6453188"/>
            <a:ext cx="6280150"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0"/>
          <p:cNvSpPr txBox="1">
            <a:spLocks noGrp="1"/>
          </p:cNvSpPr>
          <p:nvPr>
            <p:ph type="sldNum" idx="12"/>
          </p:nvPr>
        </p:nvSpPr>
        <p:spPr>
          <a:xfrm>
            <a:off x="9472613" y="6453188"/>
            <a:ext cx="1597025" cy="40481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2"/>
                </a:solidFill>
                <a:latin typeface="Libre Franklin"/>
                <a:ea typeface="Libre Franklin"/>
                <a:cs typeface="Libre Franklin"/>
                <a:sym typeface="Libre Franklin"/>
              </a:defRPr>
            </a:lvl1pPr>
            <a:lvl2pPr marL="0" lvl="1" indent="0" algn="r">
              <a:spcBef>
                <a:spcPts val="0"/>
              </a:spcBef>
              <a:spcAft>
                <a:spcPts val="0"/>
              </a:spcAft>
              <a:buNone/>
              <a:defRPr sz="1200">
                <a:solidFill>
                  <a:schemeClr val="dk2"/>
                </a:solidFill>
                <a:latin typeface="Libre Franklin"/>
                <a:ea typeface="Libre Franklin"/>
                <a:cs typeface="Libre Franklin"/>
                <a:sym typeface="Libre Franklin"/>
              </a:defRPr>
            </a:lvl2pPr>
            <a:lvl3pPr marL="0" lvl="2" indent="0" algn="r">
              <a:spcBef>
                <a:spcPts val="0"/>
              </a:spcBef>
              <a:spcAft>
                <a:spcPts val="0"/>
              </a:spcAft>
              <a:buNone/>
              <a:defRPr sz="1200">
                <a:solidFill>
                  <a:schemeClr val="dk2"/>
                </a:solidFill>
                <a:latin typeface="Libre Franklin"/>
                <a:ea typeface="Libre Franklin"/>
                <a:cs typeface="Libre Franklin"/>
                <a:sym typeface="Libre Franklin"/>
              </a:defRPr>
            </a:lvl3pPr>
            <a:lvl4pPr marL="0" lvl="3" indent="0" algn="r">
              <a:spcBef>
                <a:spcPts val="0"/>
              </a:spcBef>
              <a:spcAft>
                <a:spcPts val="0"/>
              </a:spcAft>
              <a:buNone/>
              <a:defRPr sz="1200">
                <a:solidFill>
                  <a:schemeClr val="dk2"/>
                </a:solidFill>
                <a:latin typeface="Libre Franklin"/>
                <a:ea typeface="Libre Franklin"/>
                <a:cs typeface="Libre Franklin"/>
                <a:sym typeface="Libre Franklin"/>
              </a:defRPr>
            </a:lvl4pPr>
            <a:lvl5pPr marL="0" lvl="4" indent="0" algn="r">
              <a:spcBef>
                <a:spcPts val="0"/>
              </a:spcBef>
              <a:spcAft>
                <a:spcPts val="0"/>
              </a:spcAft>
              <a:buNone/>
              <a:defRPr sz="1200">
                <a:solidFill>
                  <a:schemeClr val="dk2"/>
                </a:solidFill>
                <a:latin typeface="Libre Franklin"/>
                <a:ea typeface="Libre Franklin"/>
                <a:cs typeface="Libre Franklin"/>
                <a:sym typeface="Libre Franklin"/>
              </a:defRPr>
            </a:lvl5pPr>
            <a:lvl6pPr marL="0" lvl="5" indent="0" algn="r">
              <a:spcBef>
                <a:spcPts val="0"/>
              </a:spcBef>
              <a:spcAft>
                <a:spcPts val="0"/>
              </a:spcAft>
              <a:buNone/>
              <a:defRPr sz="1200">
                <a:solidFill>
                  <a:schemeClr val="dk2"/>
                </a:solidFill>
                <a:latin typeface="Libre Franklin"/>
                <a:ea typeface="Libre Franklin"/>
                <a:cs typeface="Libre Franklin"/>
                <a:sym typeface="Libre Franklin"/>
              </a:defRPr>
            </a:lvl6pPr>
            <a:lvl7pPr marL="0" lvl="6" indent="0" algn="r">
              <a:spcBef>
                <a:spcPts val="0"/>
              </a:spcBef>
              <a:spcAft>
                <a:spcPts val="0"/>
              </a:spcAft>
              <a:buNone/>
              <a:defRPr sz="1200">
                <a:solidFill>
                  <a:schemeClr val="dk2"/>
                </a:solidFill>
                <a:latin typeface="Libre Franklin"/>
                <a:ea typeface="Libre Franklin"/>
                <a:cs typeface="Libre Franklin"/>
                <a:sym typeface="Libre Franklin"/>
              </a:defRPr>
            </a:lvl7pPr>
            <a:lvl8pPr marL="0" lvl="7" indent="0" algn="r">
              <a:spcBef>
                <a:spcPts val="0"/>
              </a:spcBef>
              <a:spcAft>
                <a:spcPts val="0"/>
              </a:spcAft>
              <a:buNone/>
              <a:defRPr sz="1200">
                <a:solidFill>
                  <a:schemeClr val="dk2"/>
                </a:solidFill>
                <a:latin typeface="Libre Franklin"/>
                <a:ea typeface="Libre Franklin"/>
                <a:cs typeface="Libre Franklin"/>
                <a:sym typeface="Libre Franklin"/>
              </a:defRPr>
            </a:lvl8pPr>
            <a:lvl9pPr marL="0" lvl="8" indent="0" algn="r">
              <a:spcBef>
                <a:spcPts val="0"/>
              </a:spcBef>
              <a:spcAft>
                <a:spcPts val="0"/>
              </a:spcAft>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31"/>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SzPts val="1400"/>
              <a:buNone/>
              <a:defRPr/>
            </a:lvl1pPr>
            <a:lvl2pPr lvl="1" algn="l">
              <a:lnSpc>
                <a:spcPct val="89000"/>
              </a:lnSpc>
              <a:spcBef>
                <a:spcPts val="0"/>
              </a:spcBef>
              <a:spcAft>
                <a:spcPts val="0"/>
              </a:spcAft>
              <a:buSzPts val="1400"/>
              <a:buNone/>
              <a:defRPr/>
            </a:lvl2pPr>
            <a:lvl3pPr lvl="2" algn="l">
              <a:lnSpc>
                <a:spcPct val="89000"/>
              </a:lnSpc>
              <a:spcBef>
                <a:spcPts val="0"/>
              </a:spcBef>
              <a:spcAft>
                <a:spcPts val="0"/>
              </a:spcAft>
              <a:buSzPts val="1400"/>
              <a:buNone/>
              <a:defRPr/>
            </a:lvl3pPr>
            <a:lvl4pPr lvl="3" algn="l">
              <a:lnSpc>
                <a:spcPct val="89000"/>
              </a:lnSpc>
              <a:spcBef>
                <a:spcPts val="0"/>
              </a:spcBef>
              <a:spcAft>
                <a:spcPts val="0"/>
              </a:spcAft>
              <a:buSzPts val="1400"/>
              <a:buNone/>
              <a:defRPr/>
            </a:lvl4pPr>
            <a:lvl5pPr lvl="4" algn="l">
              <a:lnSpc>
                <a:spcPct val="89000"/>
              </a:lnSpc>
              <a:spcBef>
                <a:spcPts val="0"/>
              </a:spcBef>
              <a:spcAft>
                <a:spcPts val="0"/>
              </a:spcAft>
              <a:buSzPts val="1400"/>
              <a:buNone/>
              <a:defRPr/>
            </a:lvl5pPr>
            <a:lvl6pPr lvl="5" algn="l">
              <a:lnSpc>
                <a:spcPct val="89000"/>
              </a:lnSpc>
              <a:spcBef>
                <a:spcPts val="0"/>
              </a:spcBef>
              <a:spcAft>
                <a:spcPts val="0"/>
              </a:spcAft>
              <a:buSzPts val="1400"/>
              <a:buNone/>
              <a:defRPr/>
            </a:lvl6pPr>
            <a:lvl7pPr lvl="6" algn="l">
              <a:lnSpc>
                <a:spcPct val="89000"/>
              </a:lnSpc>
              <a:spcBef>
                <a:spcPts val="0"/>
              </a:spcBef>
              <a:spcAft>
                <a:spcPts val="0"/>
              </a:spcAft>
              <a:buSzPts val="1400"/>
              <a:buNone/>
              <a:defRPr/>
            </a:lvl7pPr>
            <a:lvl8pPr lvl="7" algn="l">
              <a:lnSpc>
                <a:spcPct val="89000"/>
              </a:lnSpc>
              <a:spcBef>
                <a:spcPts val="0"/>
              </a:spcBef>
              <a:spcAft>
                <a:spcPts val="0"/>
              </a:spcAft>
              <a:buSzPts val="1400"/>
              <a:buNone/>
              <a:defRPr/>
            </a:lvl8pPr>
            <a:lvl9pPr lvl="8" algn="l">
              <a:lnSpc>
                <a:spcPct val="89000"/>
              </a:lnSpc>
              <a:spcBef>
                <a:spcPts val="0"/>
              </a:spcBef>
              <a:spcAft>
                <a:spcPts val="0"/>
              </a:spcAft>
              <a:buSzPts val="1400"/>
              <a:buNone/>
              <a:defRPr/>
            </a:lvl9pPr>
          </a:lstStyle>
          <a:p>
            <a:endParaRPr/>
          </a:p>
        </p:txBody>
      </p:sp>
      <p:sp>
        <p:nvSpPr>
          <p:cNvPr id="89" name="Google Shape;89;p31"/>
          <p:cNvSpPr txBox="1">
            <a:spLocks noGrp="1"/>
          </p:cNvSpPr>
          <p:nvPr>
            <p:ph type="body" idx="1"/>
          </p:nvPr>
        </p:nvSpPr>
        <p:spPr>
          <a:xfrm rot="5400000">
            <a:off x="2839799" y="-844042"/>
            <a:ext cx="5243244" cy="8179641"/>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90" name="Google Shape;90;p31"/>
          <p:cNvSpPr txBox="1">
            <a:spLocks noGrp="1"/>
          </p:cNvSpPr>
          <p:nvPr>
            <p:ph type="dt" idx="10"/>
          </p:nvPr>
        </p:nvSpPr>
        <p:spPr>
          <a:xfrm>
            <a:off x="1390650" y="6453188"/>
            <a:ext cx="1204913"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ftr" idx="11"/>
          </p:nvPr>
        </p:nvSpPr>
        <p:spPr>
          <a:xfrm>
            <a:off x="2894013" y="6453188"/>
            <a:ext cx="6280150"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1"/>
          <p:cNvSpPr txBox="1">
            <a:spLocks noGrp="1"/>
          </p:cNvSpPr>
          <p:nvPr>
            <p:ph type="sldNum" idx="12"/>
          </p:nvPr>
        </p:nvSpPr>
        <p:spPr>
          <a:xfrm>
            <a:off x="9472613" y="6453188"/>
            <a:ext cx="1597025" cy="40481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2"/>
                </a:solidFill>
                <a:latin typeface="Libre Franklin"/>
                <a:ea typeface="Libre Franklin"/>
                <a:cs typeface="Libre Franklin"/>
                <a:sym typeface="Libre Franklin"/>
              </a:defRPr>
            </a:lvl1pPr>
            <a:lvl2pPr marL="0" lvl="1" indent="0" algn="r">
              <a:spcBef>
                <a:spcPts val="0"/>
              </a:spcBef>
              <a:spcAft>
                <a:spcPts val="0"/>
              </a:spcAft>
              <a:buNone/>
              <a:defRPr sz="1200">
                <a:solidFill>
                  <a:schemeClr val="dk2"/>
                </a:solidFill>
                <a:latin typeface="Libre Franklin"/>
                <a:ea typeface="Libre Franklin"/>
                <a:cs typeface="Libre Franklin"/>
                <a:sym typeface="Libre Franklin"/>
              </a:defRPr>
            </a:lvl2pPr>
            <a:lvl3pPr marL="0" lvl="2" indent="0" algn="r">
              <a:spcBef>
                <a:spcPts val="0"/>
              </a:spcBef>
              <a:spcAft>
                <a:spcPts val="0"/>
              </a:spcAft>
              <a:buNone/>
              <a:defRPr sz="1200">
                <a:solidFill>
                  <a:schemeClr val="dk2"/>
                </a:solidFill>
                <a:latin typeface="Libre Franklin"/>
                <a:ea typeface="Libre Franklin"/>
                <a:cs typeface="Libre Franklin"/>
                <a:sym typeface="Libre Franklin"/>
              </a:defRPr>
            </a:lvl3pPr>
            <a:lvl4pPr marL="0" lvl="3" indent="0" algn="r">
              <a:spcBef>
                <a:spcPts val="0"/>
              </a:spcBef>
              <a:spcAft>
                <a:spcPts val="0"/>
              </a:spcAft>
              <a:buNone/>
              <a:defRPr sz="1200">
                <a:solidFill>
                  <a:schemeClr val="dk2"/>
                </a:solidFill>
                <a:latin typeface="Libre Franklin"/>
                <a:ea typeface="Libre Franklin"/>
                <a:cs typeface="Libre Franklin"/>
                <a:sym typeface="Libre Franklin"/>
              </a:defRPr>
            </a:lvl4pPr>
            <a:lvl5pPr marL="0" lvl="4" indent="0" algn="r">
              <a:spcBef>
                <a:spcPts val="0"/>
              </a:spcBef>
              <a:spcAft>
                <a:spcPts val="0"/>
              </a:spcAft>
              <a:buNone/>
              <a:defRPr sz="1200">
                <a:solidFill>
                  <a:schemeClr val="dk2"/>
                </a:solidFill>
                <a:latin typeface="Libre Franklin"/>
                <a:ea typeface="Libre Franklin"/>
                <a:cs typeface="Libre Franklin"/>
                <a:sym typeface="Libre Franklin"/>
              </a:defRPr>
            </a:lvl5pPr>
            <a:lvl6pPr marL="0" lvl="5" indent="0" algn="r">
              <a:spcBef>
                <a:spcPts val="0"/>
              </a:spcBef>
              <a:spcAft>
                <a:spcPts val="0"/>
              </a:spcAft>
              <a:buNone/>
              <a:defRPr sz="1200">
                <a:solidFill>
                  <a:schemeClr val="dk2"/>
                </a:solidFill>
                <a:latin typeface="Libre Franklin"/>
                <a:ea typeface="Libre Franklin"/>
                <a:cs typeface="Libre Franklin"/>
                <a:sym typeface="Libre Franklin"/>
              </a:defRPr>
            </a:lvl6pPr>
            <a:lvl7pPr marL="0" lvl="6" indent="0" algn="r">
              <a:spcBef>
                <a:spcPts val="0"/>
              </a:spcBef>
              <a:spcAft>
                <a:spcPts val="0"/>
              </a:spcAft>
              <a:buNone/>
              <a:defRPr sz="1200">
                <a:solidFill>
                  <a:schemeClr val="dk2"/>
                </a:solidFill>
                <a:latin typeface="Libre Franklin"/>
                <a:ea typeface="Libre Franklin"/>
                <a:cs typeface="Libre Franklin"/>
                <a:sym typeface="Libre Franklin"/>
              </a:defRPr>
            </a:lvl7pPr>
            <a:lvl8pPr marL="0" lvl="7" indent="0" algn="r">
              <a:spcBef>
                <a:spcPts val="0"/>
              </a:spcBef>
              <a:spcAft>
                <a:spcPts val="0"/>
              </a:spcAft>
              <a:buNone/>
              <a:defRPr sz="1200">
                <a:solidFill>
                  <a:schemeClr val="dk2"/>
                </a:solidFill>
                <a:latin typeface="Libre Franklin"/>
                <a:ea typeface="Libre Franklin"/>
                <a:cs typeface="Libre Franklin"/>
                <a:sym typeface="Libre Franklin"/>
              </a:defRPr>
            </a:lvl8pPr>
            <a:lvl9pPr marL="0" lvl="8" indent="0" algn="r">
              <a:spcBef>
                <a:spcPts val="0"/>
              </a:spcBef>
              <a:spcAft>
                <a:spcPts val="0"/>
              </a:spcAft>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64B8B9-3F0E-4337-8E60-DDA0818813CF}" type="datetimeFigureOut">
              <a:rPr lang="en-US">
                <a:solidFill>
                  <a:prstClr val="black">
                    <a:tint val="75000"/>
                  </a:prstClr>
                </a:solidFill>
              </a:rPr>
              <a:pPr>
                <a:def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22092CB-8AF1-485D-921C-CD0A624C08E2}" type="slidenum">
              <a:rPr lang="en-US" altLang="en-US"/>
              <a:pPr/>
              <a:t>‹#›</a:t>
            </a:fld>
            <a:endParaRPr lang="en-US" altLang="en-US"/>
          </a:p>
        </p:txBody>
      </p:sp>
    </p:spTree>
    <p:extLst>
      <p:ext uri="{BB962C8B-B14F-4D97-AF65-F5344CB8AC3E}">
        <p14:creationId xmlns:p14="http://schemas.microsoft.com/office/powerpoint/2010/main" val="1949059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CF533A-E8FF-446B-AAF3-687BCA993896}" type="datetimeFigureOut">
              <a:rPr lang="en-US">
                <a:solidFill>
                  <a:prstClr val="black">
                    <a:tint val="75000"/>
                  </a:prstClr>
                </a:solidFill>
              </a:rPr>
              <a:pPr>
                <a:def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53D249F-55B5-470A-80F2-88FE97A9A9D4}" type="slidenum">
              <a:rPr lang="en-US" altLang="en-US"/>
              <a:pPr/>
              <a:t>‹#›</a:t>
            </a:fld>
            <a:endParaRPr lang="en-US" altLang="en-US"/>
          </a:p>
        </p:txBody>
      </p:sp>
    </p:spTree>
    <p:extLst>
      <p:ext uri="{BB962C8B-B14F-4D97-AF65-F5344CB8AC3E}">
        <p14:creationId xmlns:p14="http://schemas.microsoft.com/office/powerpoint/2010/main" val="2592691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5679FC-BD4F-4930-B78C-CC64BED17F90}" type="datetimeFigureOut">
              <a:rPr lang="en-US">
                <a:solidFill>
                  <a:prstClr val="black">
                    <a:tint val="75000"/>
                  </a:prstClr>
                </a:solidFill>
              </a:rPr>
              <a:pPr>
                <a:def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B516A09-AE04-4C98-92C6-66BF72004D41}" type="slidenum">
              <a:rPr lang="en-US" altLang="en-US"/>
              <a:pPr/>
              <a:t>‹#›</a:t>
            </a:fld>
            <a:endParaRPr lang="en-US" altLang="en-US"/>
          </a:p>
        </p:txBody>
      </p:sp>
    </p:spTree>
    <p:extLst>
      <p:ext uri="{BB962C8B-B14F-4D97-AF65-F5344CB8AC3E}">
        <p14:creationId xmlns:p14="http://schemas.microsoft.com/office/powerpoint/2010/main" val="1344889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D11F76-4666-4BE8-A806-B44022750EB6}" type="datetimeFigureOut">
              <a:rPr lang="en-US">
                <a:solidFill>
                  <a:prstClr val="black">
                    <a:tint val="75000"/>
                  </a:prstClr>
                </a:solidFill>
              </a:rPr>
              <a:pPr>
                <a:defRPr/>
              </a:pPr>
              <a:t>1/9/2024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9DE743-C862-4B11-9430-CFC9F2991751}" type="slidenum">
              <a:rPr lang="en-US" altLang="en-US"/>
              <a:pPr/>
              <a:t>‹#›</a:t>
            </a:fld>
            <a:endParaRPr lang="en-US" altLang="en-US"/>
          </a:p>
        </p:txBody>
      </p:sp>
    </p:spTree>
    <p:extLst>
      <p:ext uri="{BB962C8B-B14F-4D97-AF65-F5344CB8AC3E}">
        <p14:creationId xmlns:p14="http://schemas.microsoft.com/office/powerpoint/2010/main" val="1500600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AB76A7-7B53-4A10-ADCC-97BB11C97C2E}" type="datetimeFigureOut">
              <a:rPr lang="en-US">
                <a:solidFill>
                  <a:prstClr val="black">
                    <a:tint val="75000"/>
                  </a:prstClr>
                </a:solidFill>
              </a:rPr>
              <a:pPr>
                <a:defRPr/>
              </a:pPr>
              <a:t>1/9/2024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1A13889-4B47-4F82-97D7-536550183134}" type="slidenum">
              <a:rPr lang="en-US" altLang="en-US"/>
              <a:pPr/>
              <a:t>‹#›</a:t>
            </a:fld>
            <a:endParaRPr lang="en-US" altLang="en-US"/>
          </a:p>
        </p:txBody>
      </p:sp>
    </p:spTree>
    <p:extLst>
      <p:ext uri="{BB962C8B-B14F-4D97-AF65-F5344CB8AC3E}">
        <p14:creationId xmlns:p14="http://schemas.microsoft.com/office/powerpoint/2010/main" val="1227656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77D85B-A1F3-40F2-91AE-21D9E39326B0}" type="datetimeFigureOut">
              <a:rPr lang="en-US">
                <a:solidFill>
                  <a:prstClr val="black">
                    <a:tint val="75000"/>
                  </a:prstClr>
                </a:solidFill>
              </a:rPr>
              <a:pPr>
                <a:defRPr/>
              </a:pPr>
              <a:t>1/9/2024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06881454-F056-4422-A8E8-2D5CC4D537FA}" type="slidenum">
              <a:rPr lang="en-US" altLang="en-US"/>
              <a:pPr/>
              <a:t>‹#›</a:t>
            </a:fld>
            <a:endParaRPr lang="en-US" altLang="en-US"/>
          </a:p>
        </p:txBody>
      </p:sp>
    </p:spTree>
    <p:extLst>
      <p:ext uri="{BB962C8B-B14F-4D97-AF65-F5344CB8AC3E}">
        <p14:creationId xmlns:p14="http://schemas.microsoft.com/office/powerpoint/2010/main" val="94046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5840AD-A413-46B8-83DC-673E334742E2}" type="datetimeFigureOut">
              <a:rPr lang="en-US">
                <a:solidFill>
                  <a:prstClr val="black">
                    <a:tint val="75000"/>
                  </a:prstClr>
                </a:solidFill>
              </a:rPr>
              <a:pPr>
                <a:defRPr/>
              </a:pPr>
              <a:t>1/9/2024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62DBEB-BF56-4AC3-BDF9-D3E60F520E99}" type="slidenum">
              <a:rPr lang="en-US" altLang="en-US"/>
              <a:pPr/>
              <a:t>‹#›</a:t>
            </a:fld>
            <a:endParaRPr lang="en-US" altLang="en-US"/>
          </a:p>
        </p:txBody>
      </p:sp>
    </p:spTree>
    <p:extLst>
      <p:ext uri="{BB962C8B-B14F-4D97-AF65-F5344CB8AC3E}">
        <p14:creationId xmlns:p14="http://schemas.microsoft.com/office/powerpoint/2010/main" val="36748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D482C3-24A5-4486-BA2A-33C75B49ED3C}" type="datetimeFigureOut">
              <a:rPr lang="en-US">
                <a:solidFill>
                  <a:prstClr val="black">
                    <a:tint val="75000"/>
                  </a:prstClr>
                </a:solidFill>
              </a:rPr>
              <a:pPr>
                <a:defRPr/>
              </a:pPr>
              <a:t>1/9/2024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AB4465E-7E1C-4456-90DD-565A2E7CC9E0}" type="slidenum">
              <a:rPr lang="en-US" altLang="en-US"/>
              <a:pPr/>
              <a:t>‹#›</a:t>
            </a:fld>
            <a:endParaRPr lang="en-US" altLang="en-US"/>
          </a:p>
        </p:txBody>
      </p:sp>
    </p:spTree>
    <p:extLst>
      <p:ext uri="{BB962C8B-B14F-4D97-AF65-F5344CB8AC3E}">
        <p14:creationId xmlns:p14="http://schemas.microsoft.com/office/powerpoint/2010/main" val="71021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SzPts val="1400"/>
              <a:buNone/>
              <a:defRPr/>
            </a:lvl1pPr>
            <a:lvl2pPr lvl="1" algn="l">
              <a:lnSpc>
                <a:spcPct val="89000"/>
              </a:lnSpc>
              <a:spcBef>
                <a:spcPts val="0"/>
              </a:spcBef>
              <a:spcAft>
                <a:spcPts val="0"/>
              </a:spcAft>
              <a:buSzPts val="1400"/>
              <a:buNone/>
              <a:defRPr/>
            </a:lvl2pPr>
            <a:lvl3pPr lvl="2" algn="l">
              <a:lnSpc>
                <a:spcPct val="89000"/>
              </a:lnSpc>
              <a:spcBef>
                <a:spcPts val="0"/>
              </a:spcBef>
              <a:spcAft>
                <a:spcPts val="0"/>
              </a:spcAft>
              <a:buSzPts val="1400"/>
              <a:buNone/>
              <a:defRPr/>
            </a:lvl3pPr>
            <a:lvl4pPr lvl="3" algn="l">
              <a:lnSpc>
                <a:spcPct val="89000"/>
              </a:lnSpc>
              <a:spcBef>
                <a:spcPts val="0"/>
              </a:spcBef>
              <a:spcAft>
                <a:spcPts val="0"/>
              </a:spcAft>
              <a:buSzPts val="1400"/>
              <a:buNone/>
              <a:defRPr/>
            </a:lvl4pPr>
            <a:lvl5pPr lvl="4" algn="l">
              <a:lnSpc>
                <a:spcPct val="89000"/>
              </a:lnSpc>
              <a:spcBef>
                <a:spcPts val="0"/>
              </a:spcBef>
              <a:spcAft>
                <a:spcPts val="0"/>
              </a:spcAft>
              <a:buSzPts val="1400"/>
              <a:buNone/>
              <a:defRPr/>
            </a:lvl5pPr>
            <a:lvl6pPr lvl="5" algn="l">
              <a:lnSpc>
                <a:spcPct val="89000"/>
              </a:lnSpc>
              <a:spcBef>
                <a:spcPts val="0"/>
              </a:spcBef>
              <a:spcAft>
                <a:spcPts val="0"/>
              </a:spcAft>
              <a:buSzPts val="1400"/>
              <a:buNone/>
              <a:defRPr/>
            </a:lvl6pPr>
            <a:lvl7pPr lvl="6" algn="l">
              <a:lnSpc>
                <a:spcPct val="89000"/>
              </a:lnSpc>
              <a:spcBef>
                <a:spcPts val="0"/>
              </a:spcBef>
              <a:spcAft>
                <a:spcPts val="0"/>
              </a:spcAft>
              <a:buSzPts val="1400"/>
              <a:buNone/>
              <a:defRPr/>
            </a:lvl7pPr>
            <a:lvl8pPr lvl="7" algn="l">
              <a:lnSpc>
                <a:spcPct val="89000"/>
              </a:lnSpc>
              <a:spcBef>
                <a:spcPts val="0"/>
              </a:spcBef>
              <a:spcAft>
                <a:spcPts val="0"/>
              </a:spcAft>
              <a:buSzPts val="1400"/>
              <a:buNone/>
              <a:defRPr/>
            </a:lvl8pPr>
            <a:lvl9pPr lvl="8" algn="l">
              <a:lnSpc>
                <a:spcPct val="89000"/>
              </a:lnSpc>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8" name="Google Shape;28;p22"/>
          <p:cNvSpPr txBox="1">
            <a:spLocks noGrp="1"/>
          </p:cNvSpPr>
          <p:nvPr>
            <p:ph type="dt" idx="10"/>
          </p:nvPr>
        </p:nvSpPr>
        <p:spPr>
          <a:xfrm>
            <a:off x="1390650" y="6453188"/>
            <a:ext cx="1204913"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2894013" y="6453188"/>
            <a:ext cx="6280150"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9472613" y="6453188"/>
            <a:ext cx="1597025" cy="40481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2"/>
                </a:solidFill>
                <a:latin typeface="Libre Franklin"/>
                <a:ea typeface="Libre Franklin"/>
                <a:cs typeface="Libre Franklin"/>
                <a:sym typeface="Libre Franklin"/>
              </a:defRPr>
            </a:lvl1pPr>
            <a:lvl2pPr marL="0" lvl="1" indent="0" algn="r">
              <a:spcBef>
                <a:spcPts val="0"/>
              </a:spcBef>
              <a:spcAft>
                <a:spcPts val="0"/>
              </a:spcAft>
              <a:buNone/>
              <a:defRPr sz="1200">
                <a:solidFill>
                  <a:schemeClr val="dk2"/>
                </a:solidFill>
                <a:latin typeface="Libre Franklin"/>
                <a:ea typeface="Libre Franklin"/>
                <a:cs typeface="Libre Franklin"/>
                <a:sym typeface="Libre Franklin"/>
              </a:defRPr>
            </a:lvl2pPr>
            <a:lvl3pPr marL="0" lvl="2" indent="0" algn="r">
              <a:spcBef>
                <a:spcPts val="0"/>
              </a:spcBef>
              <a:spcAft>
                <a:spcPts val="0"/>
              </a:spcAft>
              <a:buNone/>
              <a:defRPr sz="1200">
                <a:solidFill>
                  <a:schemeClr val="dk2"/>
                </a:solidFill>
                <a:latin typeface="Libre Franklin"/>
                <a:ea typeface="Libre Franklin"/>
                <a:cs typeface="Libre Franklin"/>
                <a:sym typeface="Libre Franklin"/>
              </a:defRPr>
            </a:lvl3pPr>
            <a:lvl4pPr marL="0" lvl="3" indent="0" algn="r">
              <a:spcBef>
                <a:spcPts val="0"/>
              </a:spcBef>
              <a:spcAft>
                <a:spcPts val="0"/>
              </a:spcAft>
              <a:buNone/>
              <a:defRPr sz="1200">
                <a:solidFill>
                  <a:schemeClr val="dk2"/>
                </a:solidFill>
                <a:latin typeface="Libre Franklin"/>
                <a:ea typeface="Libre Franklin"/>
                <a:cs typeface="Libre Franklin"/>
                <a:sym typeface="Libre Franklin"/>
              </a:defRPr>
            </a:lvl4pPr>
            <a:lvl5pPr marL="0" lvl="4" indent="0" algn="r">
              <a:spcBef>
                <a:spcPts val="0"/>
              </a:spcBef>
              <a:spcAft>
                <a:spcPts val="0"/>
              </a:spcAft>
              <a:buNone/>
              <a:defRPr sz="1200">
                <a:solidFill>
                  <a:schemeClr val="dk2"/>
                </a:solidFill>
                <a:latin typeface="Libre Franklin"/>
                <a:ea typeface="Libre Franklin"/>
                <a:cs typeface="Libre Franklin"/>
                <a:sym typeface="Libre Franklin"/>
              </a:defRPr>
            </a:lvl5pPr>
            <a:lvl6pPr marL="0" lvl="5" indent="0" algn="r">
              <a:spcBef>
                <a:spcPts val="0"/>
              </a:spcBef>
              <a:spcAft>
                <a:spcPts val="0"/>
              </a:spcAft>
              <a:buNone/>
              <a:defRPr sz="1200">
                <a:solidFill>
                  <a:schemeClr val="dk2"/>
                </a:solidFill>
                <a:latin typeface="Libre Franklin"/>
                <a:ea typeface="Libre Franklin"/>
                <a:cs typeface="Libre Franklin"/>
                <a:sym typeface="Libre Franklin"/>
              </a:defRPr>
            </a:lvl6pPr>
            <a:lvl7pPr marL="0" lvl="6" indent="0" algn="r">
              <a:spcBef>
                <a:spcPts val="0"/>
              </a:spcBef>
              <a:spcAft>
                <a:spcPts val="0"/>
              </a:spcAft>
              <a:buNone/>
              <a:defRPr sz="1200">
                <a:solidFill>
                  <a:schemeClr val="dk2"/>
                </a:solidFill>
                <a:latin typeface="Libre Franklin"/>
                <a:ea typeface="Libre Franklin"/>
                <a:cs typeface="Libre Franklin"/>
                <a:sym typeface="Libre Franklin"/>
              </a:defRPr>
            </a:lvl7pPr>
            <a:lvl8pPr marL="0" lvl="7" indent="0" algn="r">
              <a:spcBef>
                <a:spcPts val="0"/>
              </a:spcBef>
              <a:spcAft>
                <a:spcPts val="0"/>
              </a:spcAft>
              <a:buNone/>
              <a:defRPr sz="1200">
                <a:solidFill>
                  <a:schemeClr val="dk2"/>
                </a:solidFill>
                <a:latin typeface="Libre Franklin"/>
                <a:ea typeface="Libre Franklin"/>
                <a:cs typeface="Libre Franklin"/>
                <a:sym typeface="Libre Franklin"/>
              </a:defRPr>
            </a:lvl8pPr>
            <a:lvl9pPr marL="0" lvl="8" indent="0" algn="r">
              <a:spcBef>
                <a:spcPts val="0"/>
              </a:spcBef>
              <a:spcAft>
                <a:spcPts val="0"/>
              </a:spcAft>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66CA83-4291-4166-B95D-FABA178EC542}" type="datetimeFigureOut">
              <a:rPr lang="en-US">
                <a:solidFill>
                  <a:prstClr val="black">
                    <a:tint val="75000"/>
                  </a:prstClr>
                </a:solidFill>
              </a:rPr>
              <a:pPr>
                <a:defRPr/>
              </a:pPr>
              <a:t>1/9/2024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06CC7C7-4DDC-41C3-9608-1483C242EBC8}" type="slidenum">
              <a:rPr lang="en-US" altLang="en-US"/>
              <a:pPr/>
              <a:t>‹#›</a:t>
            </a:fld>
            <a:endParaRPr lang="en-US" altLang="en-US"/>
          </a:p>
        </p:txBody>
      </p:sp>
    </p:spTree>
    <p:extLst>
      <p:ext uri="{BB962C8B-B14F-4D97-AF65-F5344CB8AC3E}">
        <p14:creationId xmlns:p14="http://schemas.microsoft.com/office/powerpoint/2010/main" val="3899648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D32639-22D7-4318-980F-FC81C35B60F2}" type="datetimeFigureOut">
              <a:rPr lang="en-US">
                <a:solidFill>
                  <a:prstClr val="black">
                    <a:tint val="75000"/>
                  </a:prstClr>
                </a:solidFill>
              </a:rPr>
              <a:pPr>
                <a:def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CC796FC-30A5-4E1F-A143-B09BB2099EBA}" type="slidenum">
              <a:rPr lang="en-US" altLang="en-US"/>
              <a:pPr/>
              <a:t>‹#›</a:t>
            </a:fld>
            <a:endParaRPr lang="en-US" altLang="en-US"/>
          </a:p>
        </p:txBody>
      </p:sp>
    </p:spTree>
    <p:extLst>
      <p:ext uri="{BB962C8B-B14F-4D97-AF65-F5344CB8AC3E}">
        <p14:creationId xmlns:p14="http://schemas.microsoft.com/office/powerpoint/2010/main" val="413253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DB1EF7-2992-4307-BA7E-82DEA5E1D3BC}" type="datetimeFigureOut">
              <a:rPr lang="en-US">
                <a:solidFill>
                  <a:prstClr val="black">
                    <a:tint val="75000"/>
                  </a:prstClr>
                </a:solidFill>
              </a:rPr>
              <a:pPr>
                <a:def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BE6CFEE-CC7E-44BE-B5AB-53939B9C760E}" type="slidenum">
              <a:rPr lang="en-US" altLang="en-US"/>
              <a:pPr/>
              <a:t>‹#›</a:t>
            </a:fld>
            <a:endParaRPr lang="en-US" altLang="en-US"/>
          </a:p>
        </p:txBody>
      </p:sp>
    </p:spTree>
    <p:extLst>
      <p:ext uri="{BB962C8B-B14F-4D97-AF65-F5344CB8AC3E}">
        <p14:creationId xmlns:p14="http://schemas.microsoft.com/office/powerpoint/2010/main" val="298999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SzPts val="1400"/>
              <a:buNone/>
              <a:defRPr>
                <a:solidFill>
                  <a:schemeClr val="dk2"/>
                </a:solidFill>
              </a:defRPr>
            </a:lvl1pPr>
            <a:lvl2pPr lvl="1" algn="l">
              <a:lnSpc>
                <a:spcPct val="89000"/>
              </a:lnSpc>
              <a:spcBef>
                <a:spcPts val="0"/>
              </a:spcBef>
              <a:spcAft>
                <a:spcPts val="0"/>
              </a:spcAft>
              <a:buSzPts val="1400"/>
              <a:buNone/>
              <a:defRPr/>
            </a:lvl2pPr>
            <a:lvl3pPr lvl="2" algn="l">
              <a:lnSpc>
                <a:spcPct val="89000"/>
              </a:lnSpc>
              <a:spcBef>
                <a:spcPts val="0"/>
              </a:spcBef>
              <a:spcAft>
                <a:spcPts val="0"/>
              </a:spcAft>
              <a:buSzPts val="1400"/>
              <a:buNone/>
              <a:defRPr/>
            </a:lvl3pPr>
            <a:lvl4pPr lvl="3" algn="l">
              <a:lnSpc>
                <a:spcPct val="89000"/>
              </a:lnSpc>
              <a:spcBef>
                <a:spcPts val="0"/>
              </a:spcBef>
              <a:spcAft>
                <a:spcPts val="0"/>
              </a:spcAft>
              <a:buSzPts val="1400"/>
              <a:buNone/>
              <a:defRPr/>
            </a:lvl4pPr>
            <a:lvl5pPr lvl="4" algn="l">
              <a:lnSpc>
                <a:spcPct val="89000"/>
              </a:lnSpc>
              <a:spcBef>
                <a:spcPts val="0"/>
              </a:spcBef>
              <a:spcAft>
                <a:spcPts val="0"/>
              </a:spcAft>
              <a:buSzPts val="1400"/>
              <a:buNone/>
              <a:defRPr/>
            </a:lvl5pPr>
            <a:lvl6pPr lvl="5" algn="l">
              <a:lnSpc>
                <a:spcPct val="89000"/>
              </a:lnSpc>
              <a:spcBef>
                <a:spcPts val="0"/>
              </a:spcBef>
              <a:spcAft>
                <a:spcPts val="0"/>
              </a:spcAft>
              <a:buSzPts val="1400"/>
              <a:buNone/>
              <a:defRPr/>
            </a:lvl6pPr>
            <a:lvl7pPr lvl="6" algn="l">
              <a:lnSpc>
                <a:spcPct val="89000"/>
              </a:lnSpc>
              <a:spcBef>
                <a:spcPts val="0"/>
              </a:spcBef>
              <a:spcAft>
                <a:spcPts val="0"/>
              </a:spcAft>
              <a:buSzPts val="1400"/>
              <a:buNone/>
              <a:defRPr/>
            </a:lvl7pPr>
            <a:lvl8pPr lvl="7" algn="l">
              <a:lnSpc>
                <a:spcPct val="89000"/>
              </a:lnSpc>
              <a:spcBef>
                <a:spcPts val="0"/>
              </a:spcBef>
              <a:spcAft>
                <a:spcPts val="0"/>
              </a:spcAft>
              <a:buSzPts val="1400"/>
              <a:buNone/>
              <a:defRPr/>
            </a:lvl8pPr>
            <a:lvl9pPr lvl="8" algn="l">
              <a:lnSpc>
                <a:spcPct val="89000"/>
              </a:lnSpc>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34" name="Google Shape;34;p23"/>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5" name="Google Shape;35;p23"/>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36" name="Google Shape;36;p23"/>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7" name="Google Shape;37;p23"/>
          <p:cNvSpPr txBox="1">
            <a:spLocks noGrp="1"/>
          </p:cNvSpPr>
          <p:nvPr>
            <p:ph type="dt" idx="10"/>
          </p:nvPr>
        </p:nvSpPr>
        <p:spPr>
          <a:xfrm>
            <a:off x="1390650" y="6453188"/>
            <a:ext cx="1204913"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2894013" y="6453188"/>
            <a:ext cx="6280150"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9472613" y="6453188"/>
            <a:ext cx="1597025" cy="40481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2"/>
                </a:solidFill>
                <a:latin typeface="Libre Franklin"/>
                <a:ea typeface="Libre Franklin"/>
                <a:cs typeface="Libre Franklin"/>
                <a:sym typeface="Libre Franklin"/>
              </a:defRPr>
            </a:lvl1pPr>
            <a:lvl2pPr marL="0" lvl="1" indent="0" algn="r">
              <a:spcBef>
                <a:spcPts val="0"/>
              </a:spcBef>
              <a:spcAft>
                <a:spcPts val="0"/>
              </a:spcAft>
              <a:buNone/>
              <a:defRPr sz="1200">
                <a:solidFill>
                  <a:schemeClr val="dk2"/>
                </a:solidFill>
                <a:latin typeface="Libre Franklin"/>
                <a:ea typeface="Libre Franklin"/>
                <a:cs typeface="Libre Franklin"/>
                <a:sym typeface="Libre Franklin"/>
              </a:defRPr>
            </a:lvl2pPr>
            <a:lvl3pPr marL="0" lvl="2" indent="0" algn="r">
              <a:spcBef>
                <a:spcPts val="0"/>
              </a:spcBef>
              <a:spcAft>
                <a:spcPts val="0"/>
              </a:spcAft>
              <a:buNone/>
              <a:defRPr sz="1200">
                <a:solidFill>
                  <a:schemeClr val="dk2"/>
                </a:solidFill>
                <a:latin typeface="Libre Franklin"/>
                <a:ea typeface="Libre Franklin"/>
                <a:cs typeface="Libre Franklin"/>
                <a:sym typeface="Libre Franklin"/>
              </a:defRPr>
            </a:lvl3pPr>
            <a:lvl4pPr marL="0" lvl="3" indent="0" algn="r">
              <a:spcBef>
                <a:spcPts val="0"/>
              </a:spcBef>
              <a:spcAft>
                <a:spcPts val="0"/>
              </a:spcAft>
              <a:buNone/>
              <a:defRPr sz="1200">
                <a:solidFill>
                  <a:schemeClr val="dk2"/>
                </a:solidFill>
                <a:latin typeface="Libre Franklin"/>
                <a:ea typeface="Libre Franklin"/>
                <a:cs typeface="Libre Franklin"/>
                <a:sym typeface="Libre Franklin"/>
              </a:defRPr>
            </a:lvl4pPr>
            <a:lvl5pPr marL="0" lvl="4" indent="0" algn="r">
              <a:spcBef>
                <a:spcPts val="0"/>
              </a:spcBef>
              <a:spcAft>
                <a:spcPts val="0"/>
              </a:spcAft>
              <a:buNone/>
              <a:defRPr sz="1200">
                <a:solidFill>
                  <a:schemeClr val="dk2"/>
                </a:solidFill>
                <a:latin typeface="Libre Franklin"/>
                <a:ea typeface="Libre Franklin"/>
                <a:cs typeface="Libre Franklin"/>
                <a:sym typeface="Libre Franklin"/>
              </a:defRPr>
            </a:lvl5pPr>
            <a:lvl6pPr marL="0" lvl="5" indent="0" algn="r">
              <a:spcBef>
                <a:spcPts val="0"/>
              </a:spcBef>
              <a:spcAft>
                <a:spcPts val="0"/>
              </a:spcAft>
              <a:buNone/>
              <a:defRPr sz="1200">
                <a:solidFill>
                  <a:schemeClr val="dk2"/>
                </a:solidFill>
                <a:latin typeface="Libre Franklin"/>
                <a:ea typeface="Libre Franklin"/>
                <a:cs typeface="Libre Franklin"/>
                <a:sym typeface="Libre Franklin"/>
              </a:defRPr>
            </a:lvl6pPr>
            <a:lvl7pPr marL="0" lvl="6" indent="0" algn="r">
              <a:spcBef>
                <a:spcPts val="0"/>
              </a:spcBef>
              <a:spcAft>
                <a:spcPts val="0"/>
              </a:spcAft>
              <a:buNone/>
              <a:defRPr sz="1200">
                <a:solidFill>
                  <a:schemeClr val="dk2"/>
                </a:solidFill>
                <a:latin typeface="Libre Franklin"/>
                <a:ea typeface="Libre Franklin"/>
                <a:cs typeface="Libre Franklin"/>
                <a:sym typeface="Libre Franklin"/>
              </a:defRPr>
            </a:lvl7pPr>
            <a:lvl8pPr marL="0" lvl="7" indent="0" algn="r">
              <a:spcBef>
                <a:spcPts val="0"/>
              </a:spcBef>
              <a:spcAft>
                <a:spcPts val="0"/>
              </a:spcAft>
              <a:buNone/>
              <a:defRPr sz="1200">
                <a:solidFill>
                  <a:schemeClr val="dk2"/>
                </a:solidFill>
                <a:latin typeface="Libre Franklin"/>
                <a:ea typeface="Libre Franklin"/>
                <a:cs typeface="Libre Franklin"/>
                <a:sym typeface="Libre Franklin"/>
              </a:defRPr>
            </a:lvl8pPr>
            <a:lvl9pPr marL="0" lvl="8" indent="0" algn="r">
              <a:spcBef>
                <a:spcPts val="0"/>
              </a:spcBef>
              <a:spcAft>
                <a:spcPts val="0"/>
              </a:spcAft>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Google Shape;41;p24" title="Crop Mark"/>
          <p:cNvSpPr/>
          <p:nvPr/>
        </p:nvSpPr>
        <p:spPr>
          <a:xfrm>
            <a:off x="8151813" y="1685925"/>
            <a:ext cx="3275012"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
        <p:nvSpPr>
          <p:cNvPr id="42" name="Google Shape;42;p24"/>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normAutofit/>
          </a:bodyPr>
          <a:lstStyle>
            <a:lvl1pPr lvl="0" algn="r">
              <a:lnSpc>
                <a:spcPct val="89000"/>
              </a:lnSpc>
              <a:spcBef>
                <a:spcPts val="0"/>
              </a:spcBef>
              <a:spcAft>
                <a:spcPts val="0"/>
              </a:spcAft>
              <a:buSzPts val="1400"/>
              <a:buNone/>
              <a:defRPr sz="7200" cap="none">
                <a:solidFill>
                  <a:schemeClr val="lt2"/>
                </a:solidFill>
              </a:defRPr>
            </a:lvl1pPr>
            <a:lvl2pPr lvl="1" algn="l">
              <a:lnSpc>
                <a:spcPct val="89000"/>
              </a:lnSpc>
              <a:spcBef>
                <a:spcPts val="0"/>
              </a:spcBef>
              <a:spcAft>
                <a:spcPts val="0"/>
              </a:spcAft>
              <a:buSzPts val="1400"/>
              <a:buNone/>
              <a:defRPr/>
            </a:lvl2pPr>
            <a:lvl3pPr lvl="2" algn="l">
              <a:lnSpc>
                <a:spcPct val="89000"/>
              </a:lnSpc>
              <a:spcBef>
                <a:spcPts val="0"/>
              </a:spcBef>
              <a:spcAft>
                <a:spcPts val="0"/>
              </a:spcAft>
              <a:buSzPts val="1400"/>
              <a:buNone/>
              <a:defRPr/>
            </a:lvl3pPr>
            <a:lvl4pPr lvl="3" algn="l">
              <a:lnSpc>
                <a:spcPct val="89000"/>
              </a:lnSpc>
              <a:spcBef>
                <a:spcPts val="0"/>
              </a:spcBef>
              <a:spcAft>
                <a:spcPts val="0"/>
              </a:spcAft>
              <a:buSzPts val="1400"/>
              <a:buNone/>
              <a:defRPr/>
            </a:lvl4pPr>
            <a:lvl5pPr lvl="4" algn="l">
              <a:lnSpc>
                <a:spcPct val="89000"/>
              </a:lnSpc>
              <a:spcBef>
                <a:spcPts val="0"/>
              </a:spcBef>
              <a:spcAft>
                <a:spcPts val="0"/>
              </a:spcAft>
              <a:buSzPts val="1400"/>
              <a:buNone/>
              <a:defRPr/>
            </a:lvl5pPr>
            <a:lvl6pPr lvl="5" algn="l">
              <a:lnSpc>
                <a:spcPct val="89000"/>
              </a:lnSpc>
              <a:spcBef>
                <a:spcPts val="0"/>
              </a:spcBef>
              <a:spcAft>
                <a:spcPts val="0"/>
              </a:spcAft>
              <a:buSzPts val="1400"/>
              <a:buNone/>
              <a:defRPr/>
            </a:lvl6pPr>
            <a:lvl7pPr lvl="6" algn="l">
              <a:lnSpc>
                <a:spcPct val="89000"/>
              </a:lnSpc>
              <a:spcBef>
                <a:spcPts val="0"/>
              </a:spcBef>
              <a:spcAft>
                <a:spcPts val="0"/>
              </a:spcAft>
              <a:buSzPts val="1400"/>
              <a:buNone/>
              <a:defRPr/>
            </a:lvl7pPr>
            <a:lvl8pPr lvl="7" algn="l">
              <a:lnSpc>
                <a:spcPct val="89000"/>
              </a:lnSpc>
              <a:spcBef>
                <a:spcPts val="0"/>
              </a:spcBef>
              <a:spcAft>
                <a:spcPts val="0"/>
              </a:spcAft>
              <a:buSzPts val="1400"/>
              <a:buNone/>
              <a:defRPr/>
            </a:lvl8pPr>
            <a:lvl9pPr lvl="8" algn="l">
              <a:lnSpc>
                <a:spcPct val="89000"/>
              </a:lnSpc>
              <a:spcBef>
                <a:spcPts val="0"/>
              </a:spcBef>
              <a:spcAft>
                <a:spcPts val="0"/>
              </a:spcAft>
              <a:buSzPts val="1400"/>
              <a:buNone/>
              <a:defRPr/>
            </a:lvl9pPr>
          </a:lstStyle>
          <a:p>
            <a:endParaRPr/>
          </a:p>
        </p:txBody>
      </p:sp>
      <p:sp>
        <p:nvSpPr>
          <p:cNvPr id="43" name="Google Shape;43;p24"/>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noAutofit/>
          </a:bodyPr>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chemeClr val="lt1"/>
              </a:buClr>
              <a:buSzPts val="2000"/>
              <a:buNone/>
              <a:defRPr sz="2000">
                <a:solidFill>
                  <a:schemeClr val="lt1"/>
                </a:solidFill>
              </a:defRPr>
            </a:lvl2pPr>
            <a:lvl3pPr marL="1371600" lvl="2" indent="-228600" algn="l">
              <a:lnSpc>
                <a:spcPct val="94000"/>
              </a:lnSpc>
              <a:spcBef>
                <a:spcPts val="500"/>
              </a:spcBef>
              <a:spcAft>
                <a:spcPts val="0"/>
              </a:spcAft>
              <a:buClr>
                <a:schemeClr val="lt1"/>
              </a:buClr>
              <a:buSzPts val="1800"/>
              <a:buNone/>
              <a:defRPr sz="1800">
                <a:solidFill>
                  <a:schemeClr val="lt1"/>
                </a:solidFill>
              </a:defRPr>
            </a:lvl3pPr>
            <a:lvl4pPr marL="1828800" lvl="3" indent="-228600" algn="l">
              <a:lnSpc>
                <a:spcPct val="94000"/>
              </a:lnSpc>
              <a:spcBef>
                <a:spcPts val="500"/>
              </a:spcBef>
              <a:spcAft>
                <a:spcPts val="0"/>
              </a:spcAft>
              <a:buClr>
                <a:schemeClr val="lt1"/>
              </a:buClr>
              <a:buSzPts val="1600"/>
              <a:buNone/>
              <a:defRPr sz="1600">
                <a:solidFill>
                  <a:schemeClr val="lt1"/>
                </a:solidFill>
              </a:defRPr>
            </a:lvl4pPr>
            <a:lvl5pPr marL="2286000" lvl="4" indent="-228600" algn="l">
              <a:lnSpc>
                <a:spcPct val="94000"/>
              </a:lnSpc>
              <a:spcBef>
                <a:spcPts val="500"/>
              </a:spcBef>
              <a:spcAft>
                <a:spcPts val="0"/>
              </a:spcAft>
              <a:buClr>
                <a:schemeClr val="lt1"/>
              </a:buClr>
              <a:buSzPts val="1600"/>
              <a:buNone/>
              <a:defRPr sz="1600">
                <a:solidFill>
                  <a:schemeClr val="lt1"/>
                </a:solidFill>
              </a:defRPr>
            </a:lvl5pPr>
            <a:lvl6pPr marL="2743200" lvl="5" indent="-228600" algn="l">
              <a:lnSpc>
                <a:spcPct val="94000"/>
              </a:lnSpc>
              <a:spcBef>
                <a:spcPts val="500"/>
              </a:spcBef>
              <a:spcAft>
                <a:spcPts val="0"/>
              </a:spcAft>
              <a:buClr>
                <a:schemeClr val="lt1"/>
              </a:buClr>
              <a:buSzPts val="1600"/>
              <a:buNone/>
              <a:defRPr sz="1600">
                <a:solidFill>
                  <a:schemeClr val="lt1"/>
                </a:solidFill>
              </a:defRPr>
            </a:lvl6pPr>
            <a:lvl7pPr marL="3200400" lvl="6" indent="-228600" algn="l">
              <a:lnSpc>
                <a:spcPct val="94000"/>
              </a:lnSpc>
              <a:spcBef>
                <a:spcPts val="500"/>
              </a:spcBef>
              <a:spcAft>
                <a:spcPts val="0"/>
              </a:spcAft>
              <a:buClr>
                <a:schemeClr val="lt1"/>
              </a:buClr>
              <a:buSzPts val="1600"/>
              <a:buNone/>
              <a:defRPr sz="1600">
                <a:solidFill>
                  <a:schemeClr val="lt1"/>
                </a:solidFill>
              </a:defRPr>
            </a:lvl7pPr>
            <a:lvl8pPr marL="3657600" lvl="7" indent="-228600" algn="l">
              <a:lnSpc>
                <a:spcPct val="94000"/>
              </a:lnSpc>
              <a:spcBef>
                <a:spcPts val="500"/>
              </a:spcBef>
              <a:spcAft>
                <a:spcPts val="0"/>
              </a:spcAft>
              <a:buClr>
                <a:schemeClr val="lt1"/>
              </a:buClr>
              <a:buSzPts val="1600"/>
              <a:buNone/>
              <a:defRPr sz="1600">
                <a:solidFill>
                  <a:schemeClr val="lt1"/>
                </a:solidFill>
              </a:defRPr>
            </a:lvl8pPr>
            <a:lvl9pPr marL="4114800" lvl="8" indent="-228600" algn="l">
              <a:lnSpc>
                <a:spcPct val="94000"/>
              </a:lnSpc>
              <a:spcBef>
                <a:spcPts val="500"/>
              </a:spcBef>
              <a:spcAft>
                <a:spcPts val="200"/>
              </a:spcAft>
              <a:buClr>
                <a:schemeClr val="lt1"/>
              </a:buClr>
              <a:buSzPts val="1600"/>
              <a:buNone/>
              <a:defRPr sz="1600">
                <a:solidFill>
                  <a:schemeClr val="lt1"/>
                </a:solidFill>
              </a:defRPr>
            </a:lvl9pPr>
          </a:lstStyle>
          <a:p>
            <a:endParaRPr/>
          </a:p>
        </p:txBody>
      </p:sp>
      <p:sp>
        <p:nvSpPr>
          <p:cNvPr id="44" name="Google Shape;44;p24"/>
          <p:cNvSpPr txBox="1">
            <a:spLocks noGrp="1"/>
          </p:cNvSpPr>
          <p:nvPr>
            <p:ph type="dt" idx="10"/>
          </p:nvPr>
        </p:nvSpPr>
        <p:spPr>
          <a:xfrm>
            <a:off x="738188" y="6453188"/>
            <a:ext cx="1622425"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2584450" y="6453188"/>
            <a:ext cx="7023100" cy="4048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9831388" y="6453188"/>
            <a:ext cx="1595437" cy="40481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lt2"/>
                </a:solidFill>
                <a:latin typeface="Libre Franklin"/>
                <a:ea typeface="Libre Franklin"/>
                <a:cs typeface="Libre Franklin"/>
                <a:sym typeface="Libre Franklin"/>
              </a:defRPr>
            </a:lvl1pPr>
            <a:lvl2pPr marL="0" lvl="1" indent="0" algn="r">
              <a:spcBef>
                <a:spcPts val="0"/>
              </a:spcBef>
              <a:spcAft>
                <a:spcPts val="0"/>
              </a:spcAft>
              <a:buNone/>
              <a:defRPr sz="1200">
                <a:solidFill>
                  <a:schemeClr val="lt2"/>
                </a:solidFill>
                <a:latin typeface="Libre Franklin"/>
                <a:ea typeface="Libre Franklin"/>
                <a:cs typeface="Libre Franklin"/>
                <a:sym typeface="Libre Franklin"/>
              </a:defRPr>
            </a:lvl2pPr>
            <a:lvl3pPr marL="0" lvl="2" indent="0" algn="r">
              <a:spcBef>
                <a:spcPts val="0"/>
              </a:spcBef>
              <a:spcAft>
                <a:spcPts val="0"/>
              </a:spcAft>
              <a:buNone/>
              <a:defRPr sz="1200">
                <a:solidFill>
                  <a:schemeClr val="lt2"/>
                </a:solidFill>
                <a:latin typeface="Libre Franklin"/>
                <a:ea typeface="Libre Franklin"/>
                <a:cs typeface="Libre Franklin"/>
                <a:sym typeface="Libre Franklin"/>
              </a:defRPr>
            </a:lvl3pPr>
            <a:lvl4pPr marL="0" lvl="3" indent="0" algn="r">
              <a:spcBef>
                <a:spcPts val="0"/>
              </a:spcBef>
              <a:spcAft>
                <a:spcPts val="0"/>
              </a:spcAft>
              <a:buNone/>
              <a:defRPr sz="1200">
                <a:solidFill>
                  <a:schemeClr val="lt2"/>
                </a:solidFill>
                <a:latin typeface="Libre Franklin"/>
                <a:ea typeface="Libre Franklin"/>
                <a:cs typeface="Libre Franklin"/>
                <a:sym typeface="Libre Franklin"/>
              </a:defRPr>
            </a:lvl4pPr>
            <a:lvl5pPr marL="0" lvl="4" indent="0" algn="r">
              <a:spcBef>
                <a:spcPts val="0"/>
              </a:spcBef>
              <a:spcAft>
                <a:spcPts val="0"/>
              </a:spcAft>
              <a:buNone/>
              <a:defRPr sz="1200">
                <a:solidFill>
                  <a:schemeClr val="lt2"/>
                </a:solidFill>
                <a:latin typeface="Libre Franklin"/>
                <a:ea typeface="Libre Franklin"/>
                <a:cs typeface="Libre Franklin"/>
                <a:sym typeface="Libre Franklin"/>
              </a:defRPr>
            </a:lvl5pPr>
            <a:lvl6pPr marL="0" lvl="5" indent="0" algn="r">
              <a:spcBef>
                <a:spcPts val="0"/>
              </a:spcBef>
              <a:spcAft>
                <a:spcPts val="0"/>
              </a:spcAft>
              <a:buNone/>
              <a:defRPr sz="1200">
                <a:solidFill>
                  <a:schemeClr val="lt2"/>
                </a:solidFill>
                <a:latin typeface="Libre Franklin"/>
                <a:ea typeface="Libre Franklin"/>
                <a:cs typeface="Libre Franklin"/>
                <a:sym typeface="Libre Franklin"/>
              </a:defRPr>
            </a:lvl6pPr>
            <a:lvl7pPr marL="0" lvl="6" indent="0" algn="r">
              <a:spcBef>
                <a:spcPts val="0"/>
              </a:spcBef>
              <a:spcAft>
                <a:spcPts val="0"/>
              </a:spcAft>
              <a:buNone/>
              <a:defRPr sz="1200">
                <a:solidFill>
                  <a:schemeClr val="lt2"/>
                </a:solidFill>
                <a:latin typeface="Libre Franklin"/>
                <a:ea typeface="Libre Franklin"/>
                <a:cs typeface="Libre Franklin"/>
                <a:sym typeface="Libre Franklin"/>
              </a:defRPr>
            </a:lvl7pPr>
            <a:lvl8pPr marL="0" lvl="7" indent="0" algn="r">
              <a:spcBef>
                <a:spcPts val="0"/>
              </a:spcBef>
              <a:spcAft>
                <a:spcPts val="0"/>
              </a:spcAft>
              <a:buNone/>
              <a:defRPr sz="1200">
                <a:solidFill>
                  <a:schemeClr val="lt2"/>
                </a:solidFill>
                <a:latin typeface="Libre Franklin"/>
                <a:ea typeface="Libre Franklin"/>
                <a:cs typeface="Libre Franklin"/>
                <a:sym typeface="Libre Franklin"/>
              </a:defRPr>
            </a:lvl8pPr>
            <a:lvl9pPr marL="0" lvl="8" indent="0" algn="r">
              <a:spcBef>
                <a:spcPts val="0"/>
              </a:spcBef>
              <a:spcAft>
                <a:spcPts val="0"/>
              </a:spcAft>
              <a:buNone/>
              <a:defRPr sz="1200">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SzPts val="1400"/>
              <a:buNone/>
              <a:defRPr>
                <a:solidFill>
                  <a:schemeClr val="dk2"/>
                </a:solidFill>
              </a:defRPr>
            </a:lvl1pPr>
            <a:lvl2pPr lvl="1" algn="l">
              <a:lnSpc>
                <a:spcPct val="89000"/>
              </a:lnSpc>
              <a:spcBef>
                <a:spcPts val="0"/>
              </a:spcBef>
              <a:spcAft>
                <a:spcPts val="0"/>
              </a:spcAft>
              <a:buSzPts val="1400"/>
              <a:buNone/>
              <a:defRPr/>
            </a:lvl2pPr>
            <a:lvl3pPr lvl="2" algn="l">
              <a:lnSpc>
                <a:spcPct val="89000"/>
              </a:lnSpc>
              <a:spcBef>
                <a:spcPts val="0"/>
              </a:spcBef>
              <a:spcAft>
                <a:spcPts val="0"/>
              </a:spcAft>
              <a:buSzPts val="1400"/>
              <a:buNone/>
              <a:defRPr/>
            </a:lvl3pPr>
            <a:lvl4pPr lvl="3" algn="l">
              <a:lnSpc>
                <a:spcPct val="89000"/>
              </a:lnSpc>
              <a:spcBef>
                <a:spcPts val="0"/>
              </a:spcBef>
              <a:spcAft>
                <a:spcPts val="0"/>
              </a:spcAft>
              <a:buSzPts val="1400"/>
              <a:buNone/>
              <a:defRPr/>
            </a:lvl4pPr>
            <a:lvl5pPr lvl="4" algn="l">
              <a:lnSpc>
                <a:spcPct val="89000"/>
              </a:lnSpc>
              <a:spcBef>
                <a:spcPts val="0"/>
              </a:spcBef>
              <a:spcAft>
                <a:spcPts val="0"/>
              </a:spcAft>
              <a:buSzPts val="1400"/>
              <a:buNone/>
              <a:defRPr/>
            </a:lvl5pPr>
            <a:lvl6pPr lvl="5" algn="l">
              <a:lnSpc>
                <a:spcPct val="89000"/>
              </a:lnSpc>
              <a:spcBef>
                <a:spcPts val="0"/>
              </a:spcBef>
              <a:spcAft>
                <a:spcPts val="0"/>
              </a:spcAft>
              <a:buSzPts val="1400"/>
              <a:buNone/>
              <a:defRPr/>
            </a:lvl6pPr>
            <a:lvl7pPr lvl="6" algn="l">
              <a:lnSpc>
                <a:spcPct val="89000"/>
              </a:lnSpc>
              <a:spcBef>
                <a:spcPts val="0"/>
              </a:spcBef>
              <a:spcAft>
                <a:spcPts val="0"/>
              </a:spcAft>
              <a:buSzPts val="1400"/>
              <a:buNone/>
              <a:defRPr/>
            </a:lvl7pPr>
            <a:lvl8pPr lvl="7" algn="l">
              <a:lnSpc>
                <a:spcPct val="89000"/>
              </a:lnSpc>
              <a:spcBef>
                <a:spcPts val="0"/>
              </a:spcBef>
              <a:spcAft>
                <a:spcPts val="0"/>
              </a:spcAft>
              <a:buSzPts val="1400"/>
              <a:buNone/>
              <a:defRPr/>
            </a:lvl8pPr>
            <a:lvl9pPr lvl="8" algn="l">
              <a:lnSpc>
                <a:spcPct val="89000"/>
              </a:lnSpc>
              <a:spcBef>
                <a:spcPts val="0"/>
              </a:spcBef>
              <a:spcAft>
                <a:spcPts val="0"/>
              </a:spcAft>
              <a:buSzPts val="1400"/>
              <a:buNone/>
              <a:defRPr/>
            </a:lvl9pPr>
          </a:lstStyle>
          <a:p>
            <a:endParaRPr/>
          </a:p>
        </p:txBody>
      </p:sp>
      <p:sp>
        <p:nvSpPr>
          <p:cNvPr id="49" name="Google Shape;49;p25"/>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0" name="Google Shape;50;p25"/>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1" name="Google Shape;51;p25"/>
          <p:cNvSpPr txBox="1">
            <a:spLocks noGrp="1"/>
          </p:cNvSpPr>
          <p:nvPr>
            <p:ph type="dt" idx="10"/>
          </p:nvPr>
        </p:nvSpPr>
        <p:spPr>
          <a:xfrm>
            <a:off x="1390650" y="6453188"/>
            <a:ext cx="1204913"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2894013" y="6453188"/>
            <a:ext cx="6280150"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9472613" y="6453188"/>
            <a:ext cx="1597025" cy="40481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2"/>
                </a:solidFill>
                <a:latin typeface="Libre Franklin"/>
                <a:ea typeface="Libre Franklin"/>
                <a:cs typeface="Libre Franklin"/>
                <a:sym typeface="Libre Franklin"/>
              </a:defRPr>
            </a:lvl1pPr>
            <a:lvl2pPr marL="0" lvl="1" indent="0" algn="r">
              <a:spcBef>
                <a:spcPts val="0"/>
              </a:spcBef>
              <a:spcAft>
                <a:spcPts val="0"/>
              </a:spcAft>
              <a:buNone/>
              <a:defRPr sz="1200">
                <a:solidFill>
                  <a:schemeClr val="dk2"/>
                </a:solidFill>
                <a:latin typeface="Libre Franklin"/>
                <a:ea typeface="Libre Franklin"/>
                <a:cs typeface="Libre Franklin"/>
                <a:sym typeface="Libre Franklin"/>
              </a:defRPr>
            </a:lvl2pPr>
            <a:lvl3pPr marL="0" lvl="2" indent="0" algn="r">
              <a:spcBef>
                <a:spcPts val="0"/>
              </a:spcBef>
              <a:spcAft>
                <a:spcPts val="0"/>
              </a:spcAft>
              <a:buNone/>
              <a:defRPr sz="1200">
                <a:solidFill>
                  <a:schemeClr val="dk2"/>
                </a:solidFill>
                <a:latin typeface="Libre Franklin"/>
                <a:ea typeface="Libre Franklin"/>
                <a:cs typeface="Libre Franklin"/>
                <a:sym typeface="Libre Franklin"/>
              </a:defRPr>
            </a:lvl3pPr>
            <a:lvl4pPr marL="0" lvl="3" indent="0" algn="r">
              <a:spcBef>
                <a:spcPts val="0"/>
              </a:spcBef>
              <a:spcAft>
                <a:spcPts val="0"/>
              </a:spcAft>
              <a:buNone/>
              <a:defRPr sz="1200">
                <a:solidFill>
                  <a:schemeClr val="dk2"/>
                </a:solidFill>
                <a:latin typeface="Libre Franklin"/>
                <a:ea typeface="Libre Franklin"/>
                <a:cs typeface="Libre Franklin"/>
                <a:sym typeface="Libre Franklin"/>
              </a:defRPr>
            </a:lvl4pPr>
            <a:lvl5pPr marL="0" lvl="4" indent="0" algn="r">
              <a:spcBef>
                <a:spcPts val="0"/>
              </a:spcBef>
              <a:spcAft>
                <a:spcPts val="0"/>
              </a:spcAft>
              <a:buNone/>
              <a:defRPr sz="1200">
                <a:solidFill>
                  <a:schemeClr val="dk2"/>
                </a:solidFill>
                <a:latin typeface="Libre Franklin"/>
                <a:ea typeface="Libre Franklin"/>
                <a:cs typeface="Libre Franklin"/>
                <a:sym typeface="Libre Franklin"/>
              </a:defRPr>
            </a:lvl5pPr>
            <a:lvl6pPr marL="0" lvl="5" indent="0" algn="r">
              <a:spcBef>
                <a:spcPts val="0"/>
              </a:spcBef>
              <a:spcAft>
                <a:spcPts val="0"/>
              </a:spcAft>
              <a:buNone/>
              <a:defRPr sz="1200">
                <a:solidFill>
                  <a:schemeClr val="dk2"/>
                </a:solidFill>
                <a:latin typeface="Libre Franklin"/>
                <a:ea typeface="Libre Franklin"/>
                <a:cs typeface="Libre Franklin"/>
                <a:sym typeface="Libre Franklin"/>
              </a:defRPr>
            </a:lvl6pPr>
            <a:lvl7pPr marL="0" lvl="6" indent="0" algn="r">
              <a:spcBef>
                <a:spcPts val="0"/>
              </a:spcBef>
              <a:spcAft>
                <a:spcPts val="0"/>
              </a:spcAft>
              <a:buNone/>
              <a:defRPr sz="1200">
                <a:solidFill>
                  <a:schemeClr val="dk2"/>
                </a:solidFill>
                <a:latin typeface="Libre Franklin"/>
                <a:ea typeface="Libre Franklin"/>
                <a:cs typeface="Libre Franklin"/>
                <a:sym typeface="Libre Franklin"/>
              </a:defRPr>
            </a:lvl7pPr>
            <a:lvl8pPr marL="0" lvl="7" indent="0" algn="r">
              <a:spcBef>
                <a:spcPts val="0"/>
              </a:spcBef>
              <a:spcAft>
                <a:spcPts val="0"/>
              </a:spcAft>
              <a:buNone/>
              <a:defRPr sz="1200">
                <a:solidFill>
                  <a:schemeClr val="dk2"/>
                </a:solidFill>
                <a:latin typeface="Libre Franklin"/>
                <a:ea typeface="Libre Franklin"/>
                <a:cs typeface="Libre Franklin"/>
                <a:sym typeface="Libre Franklin"/>
              </a:defRPr>
            </a:lvl8pPr>
            <a:lvl9pPr marL="0" lvl="8" indent="0" algn="r">
              <a:spcBef>
                <a:spcPts val="0"/>
              </a:spcBef>
              <a:spcAft>
                <a:spcPts val="0"/>
              </a:spcAft>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SzPts val="1400"/>
              <a:buNone/>
              <a:defRPr/>
            </a:lvl1pPr>
            <a:lvl2pPr lvl="1" algn="l">
              <a:lnSpc>
                <a:spcPct val="89000"/>
              </a:lnSpc>
              <a:spcBef>
                <a:spcPts val="0"/>
              </a:spcBef>
              <a:spcAft>
                <a:spcPts val="0"/>
              </a:spcAft>
              <a:buSzPts val="1400"/>
              <a:buNone/>
              <a:defRPr/>
            </a:lvl2pPr>
            <a:lvl3pPr lvl="2" algn="l">
              <a:lnSpc>
                <a:spcPct val="89000"/>
              </a:lnSpc>
              <a:spcBef>
                <a:spcPts val="0"/>
              </a:spcBef>
              <a:spcAft>
                <a:spcPts val="0"/>
              </a:spcAft>
              <a:buSzPts val="1400"/>
              <a:buNone/>
              <a:defRPr/>
            </a:lvl3pPr>
            <a:lvl4pPr lvl="3" algn="l">
              <a:lnSpc>
                <a:spcPct val="89000"/>
              </a:lnSpc>
              <a:spcBef>
                <a:spcPts val="0"/>
              </a:spcBef>
              <a:spcAft>
                <a:spcPts val="0"/>
              </a:spcAft>
              <a:buSzPts val="1400"/>
              <a:buNone/>
              <a:defRPr/>
            </a:lvl4pPr>
            <a:lvl5pPr lvl="4" algn="l">
              <a:lnSpc>
                <a:spcPct val="89000"/>
              </a:lnSpc>
              <a:spcBef>
                <a:spcPts val="0"/>
              </a:spcBef>
              <a:spcAft>
                <a:spcPts val="0"/>
              </a:spcAft>
              <a:buSzPts val="1400"/>
              <a:buNone/>
              <a:defRPr/>
            </a:lvl5pPr>
            <a:lvl6pPr lvl="5" algn="l">
              <a:lnSpc>
                <a:spcPct val="89000"/>
              </a:lnSpc>
              <a:spcBef>
                <a:spcPts val="0"/>
              </a:spcBef>
              <a:spcAft>
                <a:spcPts val="0"/>
              </a:spcAft>
              <a:buSzPts val="1400"/>
              <a:buNone/>
              <a:defRPr/>
            </a:lvl6pPr>
            <a:lvl7pPr lvl="6" algn="l">
              <a:lnSpc>
                <a:spcPct val="89000"/>
              </a:lnSpc>
              <a:spcBef>
                <a:spcPts val="0"/>
              </a:spcBef>
              <a:spcAft>
                <a:spcPts val="0"/>
              </a:spcAft>
              <a:buSzPts val="1400"/>
              <a:buNone/>
              <a:defRPr/>
            </a:lvl7pPr>
            <a:lvl8pPr lvl="7" algn="l">
              <a:lnSpc>
                <a:spcPct val="89000"/>
              </a:lnSpc>
              <a:spcBef>
                <a:spcPts val="0"/>
              </a:spcBef>
              <a:spcAft>
                <a:spcPts val="0"/>
              </a:spcAft>
              <a:buSzPts val="1400"/>
              <a:buNone/>
              <a:defRPr/>
            </a:lvl8pPr>
            <a:lvl9pPr lvl="8" algn="l">
              <a:lnSpc>
                <a:spcPct val="89000"/>
              </a:lnSpc>
              <a:spcBef>
                <a:spcPts val="0"/>
              </a:spcBef>
              <a:spcAft>
                <a:spcPts val="0"/>
              </a:spcAft>
              <a:buSzPts val="1400"/>
              <a:buNone/>
              <a:defRPr/>
            </a:lvl9pPr>
          </a:lstStyle>
          <a:p>
            <a:endParaRPr/>
          </a:p>
        </p:txBody>
      </p:sp>
      <p:sp>
        <p:nvSpPr>
          <p:cNvPr id="56" name="Google Shape;56;p26"/>
          <p:cNvSpPr txBox="1">
            <a:spLocks noGrp="1"/>
          </p:cNvSpPr>
          <p:nvPr>
            <p:ph type="dt" idx="10"/>
          </p:nvPr>
        </p:nvSpPr>
        <p:spPr>
          <a:xfrm>
            <a:off x="1390650" y="6453188"/>
            <a:ext cx="1204913"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ftr" idx="11"/>
          </p:nvPr>
        </p:nvSpPr>
        <p:spPr>
          <a:xfrm>
            <a:off x="2894013" y="6453188"/>
            <a:ext cx="6280150"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6"/>
          <p:cNvSpPr txBox="1">
            <a:spLocks noGrp="1"/>
          </p:cNvSpPr>
          <p:nvPr>
            <p:ph type="sldNum" idx="12"/>
          </p:nvPr>
        </p:nvSpPr>
        <p:spPr>
          <a:xfrm>
            <a:off x="9472613" y="6453188"/>
            <a:ext cx="1597025" cy="40481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2"/>
                </a:solidFill>
                <a:latin typeface="Libre Franklin"/>
                <a:ea typeface="Libre Franklin"/>
                <a:cs typeface="Libre Franklin"/>
                <a:sym typeface="Libre Franklin"/>
              </a:defRPr>
            </a:lvl1pPr>
            <a:lvl2pPr marL="0" lvl="1" indent="0" algn="r">
              <a:spcBef>
                <a:spcPts val="0"/>
              </a:spcBef>
              <a:spcAft>
                <a:spcPts val="0"/>
              </a:spcAft>
              <a:buNone/>
              <a:defRPr sz="1200">
                <a:solidFill>
                  <a:schemeClr val="dk2"/>
                </a:solidFill>
                <a:latin typeface="Libre Franklin"/>
                <a:ea typeface="Libre Franklin"/>
                <a:cs typeface="Libre Franklin"/>
                <a:sym typeface="Libre Franklin"/>
              </a:defRPr>
            </a:lvl2pPr>
            <a:lvl3pPr marL="0" lvl="2" indent="0" algn="r">
              <a:spcBef>
                <a:spcPts val="0"/>
              </a:spcBef>
              <a:spcAft>
                <a:spcPts val="0"/>
              </a:spcAft>
              <a:buNone/>
              <a:defRPr sz="1200">
                <a:solidFill>
                  <a:schemeClr val="dk2"/>
                </a:solidFill>
                <a:latin typeface="Libre Franklin"/>
                <a:ea typeface="Libre Franklin"/>
                <a:cs typeface="Libre Franklin"/>
                <a:sym typeface="Libre Franklin"/>
              </a:defRPr>
            </a:lvl3pPr>
            <a:lvl4pPr marL="0" lvl="3" indent="0" algn="r">
              <a:spcBef>
                <a:spcPts val="0"/>
              </a:spcBef>
              <a:spcAft>
                <a:spcPts val="0"/>
              </a:spcAft>
              <a:buNone/>
              <a:defRPr sz="1200">
                <a:solidFill>
                  <a:schemeClr val="dk2"/>
                </a:solidFill>
                <a:latin typeface="Libre Franklin"/>
                <a:ea typeface="Libre Franklin"/>
                <a:cs typeface="Libre Franklin"/>
                <a:sym typeface="Libre Franklin"/>
              </a:defRPr>
            </a:lvl4pPr>
            <a:lvl5pPr marL="0" lvl="4" indent="0" algn="r">
              <a:spcBef>
                <a:spcPts val="0"/>
              </a:spcBef>
              <a:spcAft>
                <a:spcPts val="0"/>
              </a:spcAft>
              <a:buNone/>
              <a:defRPr sz="1200">
                <a:solidFill>
                  <a:schemeClr val="dk2"/>
                </a:solidFill>
                <a:latin typeface="Libre Franklin"/>
                <a:ea typeface="Libre Franklin"/>
                <a:cs typeface="Libre Franklin"/>
                <a:sym typeface="Libre Franklin"/>
              </a:defRPr>
            </a:lvl5pPr>
            <a:lvl6pPr marL="0" lvl="5" indent="0" algn="r">
              <a:spcBef>
                <a:spcPts val="0"/>
              </a:spcBef>
              <a:spcAft>
                <a:spcPts val="0"/>
              </a:spcAft>
              <a:buNone/>
              <a:defRPr sz="1200">
                <a:solidFill>
                  <a:schemeClr val="dk2"/>
                </a:solidFill>
                <a:latin typeface="Libre Franklin"/>
                <a:ea typeface="Libre Franklin"/>
                <a:cs typeface="Libre Franklin"/>
                <a:sym typeface="Libre Franklin"/>
              </a:defRPr>
            </a:lvl6pPr>
            <a:lvl7pPr marL="0" lvl="6" indent="0" algn="r">
              <a:spcBef>
                <a:spcPts val="0"/>
              </a:spcBef>
              <a:spcAft>
                <a:spcPts val="0"/>
              </a:spcAft>
              <a:buNone/>
              <a:defRPr sz="1200">
                <a:solidFill>
                  <a:schemeClr val="dk2"/>
                </a:solidFill>
                <a:latin typeface="Libre Franklin"/>
                <a:ea typeface="Libre Franklin"/>
                <a:cs typeface="Libre Franklin"/>
                <a:sym typeface="Libre Franklin"/>
              </a:defRPr>
            </a:lvl7pPr>
            <a:lvl8pPr marL="0" lvl="7" indent="0" algn="r">
              <a:spcBef>
                <a:spcPts val="0"/>
              </a:spcBef>
              <a:spcAft>
                <a:spcPts val="0"/>
              </a:spcAft>
              <a:buNone/>
              <a:defRPr sz="1200">
                <a:solidFill>
                  <a:schemeClr val="dk2"/>
                </a:solidFill>
                <a:latin typeface="Libre Franklin"/>
                <a:ea typeface="Libre Franklin"/>
                <a:cs typeface="Libre Franklin"/>
                <a:sym typeface="Libre Franklin"/>
              </a:defRPr>
            </a:lvl8pPr>
            <a:lvl9pPr marL="0" lvl="8" indent="0" algn="r">
              <a:spcBef>
                <a:spcPts val="0"/>
              </a:spcBef>
              <a:spcAft>
                <a:spcPts val="0"/>
              </a:spcAft>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7"/>
          <p:cNvSpPr txBox="1">
            <a:spLocks noGrp="1"/>
          </p:cNvSpPr>
          <p:nvPr>
            <p:ph type="dt" idx="10"/>
          </p:nvPr>
        </p:nvSpPr>
        <p:spPr>
          <a:xfrm>
            <a:off x="1390650" y="6453188"/>
            <a:ext cx="1204913"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2894013" y="6453188"/>
            <a:ext cx="6280150"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9472613" y="6453188"/>
            <a:ext cx="1597025" cy="40481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2"/>
                </a:solidFill>
                <a:latin typeface="Libre Franklin"/>
                <a:ea typeface="Libre Franklin"/>
                <a:cs typeface="Libre Franklin"/>
                <a:sym typeface="Libre Franklin"/>
              </a:defRPr>
            </a:lvl1pPr>
            <a:lvl2pPr marL="0" lvl="1" indent="0" algn="r">
              <a:spcBef>
                <a:spcPts val="0"/>
              </a:spcBef>
              <a:spcAft>
                <a:spcPts val="0"/>
              </a:spcAft>
              <a:buNone/>
              <a:defRPr sz="1200">
                <a:solidFill>
                  <a:schemeClr val="dk2"/>
                </a:solidFill>
                <a:latin typeface="Libre Franklin"/>
                <a:ea typeface="Libre Franklin"/>
                <a:cs typeface="Libre Franklin"/>
                <a:sym typeface="Libre Franklin"/>
              </a:defRPr>
            </a:lvl2pPr>
            <a:lvl3pPr marL="0" lvl="2" indent="0" algn="r">
              <a:spcBef>
                <a:spcPts val="0"/>
              </a:spcBef>
              <a:spcAft>
                <a:spcPts val="0"/>
              </a:spcAft>
              <a:buNone/>
              <a:defRPr sz="1200">
                <a:solidFill>
                  <a:schemeClr val="dk2"/>
                </a:solidFill>
                <a:latin typeface="Libre Franklin"/>
                <a:ea typeface="Libre Franklin"/>
                <a:cs typeface="Libre Franklin"/>
                <a:sym typeface="Libre Franklin"/>
              </a:defRPr>
            </a:lvl3pPr>
            <a:lvl4pPr marL="0" lvl="3" indent="0" algn="r">
              <a:spcBef>
                <a:spcPts val="0"/>
              </a:spcBef>
              <a:spcAft>
                <a:spcPts val="0"/>
              </a:spcAft>
              <a:buNone/>
              <a:defRPr sz="1200">
                <a:solidFill>
                  <a:schemeClr val="dk2"/>
                </a:solidFill>
                <a:latin typeface="Libre Franklin"/>
                <a:ea typeface="Libre Franklin"/>
                <a:cs typeface="Libre Franklin"/>
                <a:sym typeface="Libre Franklin"/>
              </a:defRPr>
            </a:lvl4pPr>
            <a:lvl5pPr marL="0" lvl="4" indent="0" algn="r">
              <a:spcBef>
                <a:spcPts val="0"/>
              </a:spcBef>
              <a:spcAft>
                <a:spcPts val="0"/>
              </a:spcAft>
              <a:buNone/>
              <a:defRPr sz="1200">
                <a:solidFill>
                  <a:schemeClr val="dk2"/>
                </a:solidFill>
                <a:latin typeface="Libre Franklin"/>
                <a:ea typeface="Libre Franklin"/>
                <a:cs typeface="Libre Franklin"/>
                <a:sym typeface="Libre Franklin"/>
              </a:defRPr>
            </a:lvl5pPr>
            <a:lvl6pPr marL="0" lvl="5" indent="0" algn="r">
              <a:spcBef>
                <a:spcPts val="0"/>
              </a:spcBef>
              <a:spcAft>
                <a:spcPts val="0"/>
              </a:spcAft>
              <a:buNone/>
              <a:defRPr sz="1200">
                <a:solidFill>
                  <a:schemeClr val="dk2"/>
                </a:solidFill>
                <a:latin typeface="Libre Franklin"/>
                <a:ea typeface="Libre Franklin"/>
                <a:cs typeface="Libre Franklin"/>
                <a:sym typeface="Libre Franklin"/>
              </a:defRPr>
            </a:lvl6pPr>
            <a:lvl7pPr marL="0" lvl="6" indent="0" algn="r">
              <a:spcBef>
                <a:spcPts val="0"/>
              </a:spcBef>
              <a:spcAft>
                <a:spcPts val="0"/>
              </a:spcAft>
              <a:buNone/>
              <a:defRPr sz="1200">
                <a:solidFill>
                  <a:schemeClr val="dk2"/>
                </a:solidFill>
                <a:latin typeface="Libre Franklin"/>
                <a:ea typeface="Libre Franklin"/>
                <a:cs typeface="Libre Franklin"/>
                <a:sym typeface="Libre Franklin"/>
              </a:defRPr>
            </a:lvl7pPr>
            <a:lvl8pPr marL="0" lvl="7" indent="0" algn="r">
              <a:spcBef>
                <a:spcPts val="0"/>
              </a:spcBef>
              <a:spcAft>
                <a:spcPts val="0"/>
              </a:spcAft>
              <a:buNone/>
              <a:defRPr sz="1200">
                <a:solidFill>
                  <a:schemeClr val="dk2"/>
                </a:solidFill>
                <a:latin typeface="Libre Franklin"/>
                <a:ea typeface="Libre Franklin"/>
                <a:cs typeface="Libre Franklin"/>
                <a:sym typeface="Libre Franklin"/>
              </a:defRPr>
            </a:lvl8pPr>
            <a:lvl9pPr marL="0" lvl="8" indent="0" algn="r">
              <a:spcBef>
                <a:spcPts val="0"/>
              </a:spcBef>
              <a:spcAft>
                <a:spcPts val="0"/>
              </a:spcAft>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3"/>
        <p:cNvGrpSpPr/>
        <p:nvPr/>
      </p:nvGrpSpPr>
      <p:grpSpPr>
        <a:xfrm>
          <a:off x="0" y="0"/>
          <a:ext cx="0" cy="0"/>
          <a:chOff x="0" y="0"/>
          <a:chExt cx="0" cy="0"/>
        </a:xfrm>
      </p:grpSpPr>
      <p:sp>
        <p:nvSpPr>
          <p:cNvPr id="64" name="Google Shape;64;p28" title="Background Shape"/>
          <p:cNvSpPr/>
          <p:nvPr/>
        </p:nvSpPr>
        <p:spPr>
          <a:xfrm>
            <a:off x="0" y="0"/>
            <a:ext cx="530383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8" title="Divider Bar"/>
          <p:cNvSpPr/>
          <p:nvPr/>
        </p:nvSpPr>
        <p:spPr>
          <a:xfrm>
            <a:off x="5303838" y="0"/>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8"/>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Autofit/>
          </a:bodyPr>
          <a:lstStyle>
            <a:lvl1pPr lvl="0" algn="l">
              <a:lnSpc>
                <a:spcPct val="84000"/>
              </a:lnSpc>
              <a:spcBef>
                <a:spcPts val="0"/>
              </a:spcBef>
              <a:spcAft>
                <a:spcPts val="0"/>
              </a:spcAft>
              <a:buSzPts val="1400"/>
              <a:buNone/>
              <a:defRPr sz="4800">
                <a:solidFill>
                  <a:schemeClr val="dk2"/>
                </a:solidFill>
              </a:defRPr>
            </a:lvl1pPr>
            <a:lvl2pPr lvl="1" algn="l">
              <a:lnSpc>
                <a:spcPct val="89000"/>
              </a:lnSpc>
              <a:spcBef>
                <a:spcPts val="0"/>
              </a:spcBef>
              <a:spcAft>
                <a:spcPts val="0"/>
              </a:spcAft>
              <a:buSzPts val="1400"/>
              <a:buNone/>
              <a:defRPr/>
            </a:lvl2pPr>
            <a:lvl3pPr lvl="2" algn="l">
              <a:lnSpc>
                <a:spcPct val="89000"/>
              </a:lnSpc>
              <a:spcBef>
                <a:spcPts val="0"/>
              </a:spcBef>
              <a:spcAft>
                <a:spcPts val="0"/>
              </a:spcAft>
              <a:buSzPts val="1400"/>
              <a:buNone/>
              <a:defRPr/>
            </a:lvl3pPr>
            <a:lvl4pPr lvl="3" algn="l">
              <a:lnSpc>
                <a:spcPct val="89000"/>
              </a:lnSpc>
              <a:spcBef>
                <a:spcPts val="0"/>
              </a:spcBef>
              <a:spcAft>
                <a:spcPts val="0"/>
              </a:spcAft>
              <a:buSzPts val="1400"/>
              <a:buNone/>
              <a:defRPr/>
            </a:lvl4pPr>
            <a:lvl5pPr lvl="4" algn="l">
              <a:lnSpc>
                <a:spcPct val="89000"/>
              </a:lnSpc>
              <a:spcBef>
                <a:spcPts val="0"/>
              </a:spcBef>
              <a:spcAft>
                <a:spcPts val="0"/>
              </a:spcAft>
              <a:buSzPts val="1400"/>
              <a:buNone/>
              <a:defRPr/>
            </a:lvl5pPr>
            <a:lvl6pPr lvl="5" algn="l">
              <a:lnSpc>
                <a:spcPct val="89000"/>
              </a:lnSpc>
              <a:spcBef>
                <a:spcPts val="0"/>
              </a:spcBef>
              <a:spcAft>
                <a:spcPts val="0"/>
              </a:spcAft>
              <a:buSzPts val="1400"/>
              <a:buNone/>
              <a:defRPr/>
            </a:lvl6pPr>
            <a:lvl7pPr lvl="6" algn="l">
              <a:lnSpc>
                <a:spcPct val="89000"/>
              </a:lnSpc>
              <a:spcBef>
                <a:spcPts val="0"/>
              </a:spcBef>
              <a:spcAft>
                <a:spcPts val="0"/>
              </a:spcAft>
              <a:buSzPts val="1400"/>
              <a:buNone/>
              <a:defRPr/>
            </a:lvl7pPr>
            <a:lvl8pPr lvl="7" algn="l">
              <a:lnSpc>
                <a:spcPct val="89000"/>
              </a:lnSpc>
              <a:spcBef>
                <a:spcPts val="0"/>
              </a:spcBef>
              <a:spcAft>
                <a:spcPts val="0"/>
              </a:spcAft>
              <a:buSzPts val="1400"/>
              <a:buNone/>
              <a:defRPr/>
            </a:lvl8pPr>
            <a:lvl9pPr lvl="8" algn="l">
              <a:lnSpc>
                <a:spcPct val="89000"/>
              </a:lnSpc>
              <a:spcBef>
                <a:spcPts val="0"/>
              </a:spcBef>
              <a:spcAft>
                <a:spcPts val="0"/>
              </a:spcAft>
              <a:buSzPts val="1400"/>
              <a:buNone/>
              <a:defRPr/>
            </a:lvl9pPr>
          </a:lstStyle>
          <a:p>
            <a:endParaRPr/>
          </a:p>
        </p:txBody>
      </p:sp>
      <p:sp>
        <p:nvSpPr>
          <p:cNvPr id="67" name="Google Shape;67;p28"/>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68" name="Google Shape;68;p28"/>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no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69" name="Google Shape;69;p28"/>
          <p:cNvSpPr txBox="1">
            <a:spLocks noGrp="1"/>
          </p:cNvSpPr>
          <p:nvPr>
            <p:ph type="dt" idx="10"/>
          </p:nvPr>
        </p:nvSpPr>
        <p:spPr>
          <a:xfrm>
            <a:off x="723900" y="6453188"/>
            <a:ext cx="1204913"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2206625" y="6453188"/>
            <a:ext cx="2373313"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9883775" y="6453188"/>
            <a:ext cx="1595438" cy="40481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2"/>
                </a:solidFill>
                <a:latin typeface="Libre Franklin"/>
                <a:ea typeface="Libre Franklin"/>
                <a:cs typeface="Libre Franklin"/>
                <a:sym typeface="Libre Franklin"/>
              </a:defRPr>
            </a:lvl1pPr>
            <a:lvl2pPr marL="0" lvl="1" indent="0" algn="r">
              <a:spcBef>
                <a:spcPts val="0"/>
              </a:spcBef>
              <a:spcAft>
                <a:spcPts val="0"/>
              </a:spcAft>
              <a:buNone/>
              <a:defRPr sz="1200">
                <a:solidFill>
                  <a:schemeClr val="dk2"/>
                </a:solidFill>
                <a:latin typeface="Libre Franklin"/>
                <a:ea typeface="Libre Franklin"/>
                <a:cs typeface="Libre Franklin"/>
                <a:sym typeface="Libre Franklin"/>
              </a:defRPr>
            </a:lvl2pPr>
            <a:lvl3pPr marL="0" lvl="2" indent="0" algn="r">
              <a:spcBef>
                <a:spcPts val="0"/>
              </a:spcBef>
              <a:spcAft>
                <a:spcPts val="0"/>
              </a:spcAft>
              <a:buNone/>
              <a:defRPr sz="1200">
                <a:solidFill>
                  <a:schemeClr val="dk2"/>
                </a:solidFill>
                <a:latin typeface="Libre Franklin"/>
                <a:ea typeface="Libre Franklin"/>
                <a:cs typeface="Libre Franklin"/>
                <a:sym typeface="Libre Franklin"/>
              </a:defRPr>
            </a:lvl3pPr>
            <a:lvl4pPr marL="0" lvl="3" indent="0" algn="r">
              <a:spcBef>
                <a:spcPts val="0"/>
              </a:spcBef>
              <a:spcAft>
                <a:spcPts val="0"/>
              </a:spcAft>
              <a:buNone/>
              <a:defRPr sz="1200">
                <a:solidFill>
                  <a:schemeClr val="dk2"/>
                </a:solidFill>
                <a:latin typeface="Libre Franklin"/>
                <a:ea typeface="Libre Franklin"/>
                <a:cs typeface="Libre Franklin"/>
                <a:sym typeface="Libre Franklin"/>
              </a:defRPr>
            </a:lvl4pPr>
            <a:lvl5pPr marL="0" lvl="4" indent="0" algn="r">
              <a:spcBef>
                <a:spcPts val="0"/>
              </a:spcBef>
              <a:spcAft>
                <a:spcPts val="0"/>
              </a:spcAft>
              <a:buNone/>
              <a:defRPr sz="1200">
                <a:solidFill>
                  <a:schemeClr val="dk2"/>
                </a:solidFill>
                <a:latin typeface="Libre Franklin"/>
                <a:ea typeface="Libre Franklin"/>
                <a:cs typeface="Libre Franklin"/>
                <a:sym typeface="Libre Franklin"/>
              </a:defRPr>
            </a:lvl5pPr>
            <a:lvl6pPr marL="0" lvl="5" indent="0" algn="r">
              <a:spcBef>
                <a:spcPts val="0"/>
              </a:spcBef>
              <a:spcAft>
                <a:spcPts val="0"/>
              </a:spcAft>
              <a:buNone/>
              <a:defRPr sz="1200">
                <a:solidFill>
                  <a:schemeClr val="dk2"/>
                </a:solidFill>
                <a:latin typeface="Libre Franklin"/>
                <a:ea typeface="Libre Franklin"/>
                <a:cs typeface="Libre Franklin"/>
                <a:sym typeface="Libre Franklin"/>
              </a:defRPr>
            </a:lvl6pPr>
            <a:lvl7pPr marL="0" lvl="6" indent="0" algn="r">
              <a:spcBef>
                <a:spcPts val="0"/>
              </a:spcBef>
              <a:spcAft>
                <a:spcPts val="0"/>
              </a:spcAft>
              <a:buNone/>
              <a:defRPr sz="1200">
                <a:solidFill>
                  <a:schemeClr val="dk2"/>
                </a:solidFill>
                <a:latin typeface="Libre Franklin"/>
                <a:ea typeface="Libre Franklin"/>
                <a:cs typeface="Libre Franklin"/>
                <a:sym typeface="Libre Franklin"/>
              </a:defRPr>
            </a:lvl7pPr>
            <a:lvl8pPr marL="0" lvl="7" indent="0" algn="r">
              <a:spcBef>
                <a:spcPts val="0"/>
              </a:spcBef>
              <a:spcAft>
                <a:spcPts val="0"/>
              </a:spcAft>
              <a:buNone/>
              <a:defRPr sz="1200">
                <a:solidFill>
                  <a:schemeClr val="dk2"/>
                </a:solidFill>
                <a:latin typeface="Libre Franklin"/>
                <a:ea typeface="Libre Franklin"/>
                <a:cs typeface="Libre Franklin"/>
                <a:sym typeface="Libre Franklin"/>
              </a:defRPr>
            </a:lvl8pPr>
            <a:lvl9pPr marL="0" lvl="8" indent="0" algn="r">
              <a:spcBef>
                <a:spcPts val="0"/>
              </a:spcBef>
              <a:spcAft>
                <a:spcPts val="0"/>
              </a:spcAft>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29" title="Background Shape"/>
          <p:cNvSpPr/>
          <p:nvPr/>
        </p:nvSpPr>
        <p:spPr>
          <a:xfrm>
            <a:off x="0" y="0"/>
            <a:ext cx="530383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9" title="Divider Bar"/>
          <p:cNvSpPr/>
          <p:nvPr/>
        </p:nvSpPr>
        <p:spPr>
          <a:xfrm>
            <a:off x="5303838" y="0"/>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9"/>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rmAutofit/>
          </a:bodyPr>
          <a:lstStyle>
            <a:lvl1pPr lvl="0" algn="l">
              <a:lnSpc>
                <a:spcPct val="84000"/>
              </a:lnSpc>
              <a:spcBef>
                <a:spcPts val="0"/>
              </a:spcBef>
              <a:spcAft>
                <a:spcPts val="0"/>
              </a:spcAft>
              <a:buSzPts val="1400"/>
              <a:buNone/>
              <a:defRPr sz="4800"/>
            </a:lvl1pPr>
            <a:lvl2pPr lvl="1" algn="l">
              <a:lnSpc>
                <a:spcPct val="89000"/>
              </a:lnSpc>
              <a:spcBef>
                <a:spcPts val="0"/>
              </a:spcBef>
              <a:spcAft>
                <a:spcPts val="0"/>
              </a:spcAft>
              <a:buSzPts val="1400"/>
              <a:buNone/>
              <a:defRPr/>
            </a:lvl2pPr>
            <a:lvl3pPr lvl="2" algn="l">
              <a:lnSpc>
                <a:spcPct val="89000"/>
              </a:lnSpc>
              <a:spcBef>
                <a:spcPts val="0"/>
              </a:spcBef>
              <a:spcAft>
                <a:spcPts val="0"/>
              </a:spcAft>
              <a:buSzPts val="1400"/>
              <a:buNone/>
              <a:defRPr/>
            </a:lvl3pPr>
            <a:lvl4pPr lvl="3" algn="l">
              <a:lnSpc>
                <a:spcPct val="89000"/>
              </a:lnSpc>
              <a:spcBef>
                <a:spcPts val="0"/>
              </a:spcBef>
              <a:spcAft>
                <a:spcPts val="0"/>
              </a:spcAft>
              <a:buSzPts val="1400"/>
              <a:buNone/>
              <a:defRPr/>
            </a:lvl4pPr>
            <a:lvl5pPr lvl="4" algn="l">
              <a:lnSpc>
                <a:spcPct val="89000"/>
              </a:lnSpc>
              <a:spcBef>
                <a:spcPts val="0"/>
              </a:spcBef>
              <a:spcAft>
                <a:spcPts val="0"/>
              </a:spcAft>
              <a:buSzPts val="1400"/>
              <a:buNone/>
              <a:defRPr/>
            </a:lvl5pPr>
            <a:lvl6pPr lvl="5" algn="l">
              <a:lnSpc>
                <a:spcPct val="89000"/>
              </a:lnSpc>
              <a:spcBef>
                <a:spcPts val="0"/>
              </a:spcBef>
              <a:spcAft>
                <a:spcPts val="0"/>
              </a:spcAft>
              <a:buSzPts val="1400"/>
              <a:buNone/>
              <a:defRPr/>
            </a:lvl6pPr>
            <a:lvl7pPr lvl="6" algn="l">
              <a:lnSpc>
                <a:spcPct val="89000"/>
              </a:lnSpc>
              <a:spcBef>
                <a:spcPts val="0"/>
              </a:spcBef>
              <a:spcAft>
                <a:spcPts val="0"/>
              </a:spcAft>
              <a:buSzPts val="1400"/>
              <a:buNone/>
              <a:defRPr/>
            </a:lvl7pPr>
            <a:lvl8pPr lvl="7" algn="l">
              <a:lnSpc>
                <a:spcPct val="89000"/>
              </a:lnSpc>
              <a:spcBef>
                <a:spcPts val="0"/>
              </a:spcBef>
              <a:spcAft>
                <a:spcPts val="0"/>
              </a:spcAft>
              <a:buSzPts val="1400"/>
              <a:buNone/>
              <a:defRPr/>
            </a:lvl8pPr>
            <a:lvl9pPr lvl="8" algn="l">
              <a:lnSpc>
                <a:spcPct val="89000"/>
              </a:lnSpc>
              <a:spcBef>
                <a:spcPts val="0"/>
              </a:spcBef>
              <a:spcAft>
                <a:spcPts val="0"/>
              </a:spcAft>
              <a:buSzPts val="1400"/>
              <a:buNone/>
              <a:defRPr/>
            </a:lvl9pPr>
          </a:lstStyle>
          <a:p>
            <a:endParaRPr/>
          </a:p>
        </p:txBody>
      </p:sp>
      <p:sp>
        <p:nvSpPr>
          <p:cNvPr id="76" name="Google Shape;76;p29"/>
          <p:cNvSpPr>
            <a:spLocks noGrp="1"/>
          </p:cNvSpPr>
          <p:nvPr>
            <p:ph type="pic" idx="2"/>
          </p:nvPr>
        </p:nvSpPr>
        <p:spPr>
          <a:xfrm>
            <a:off x="5532120" y="0"/>
            <a:ext cx="6659880" cy="6857999"/>
          </a:xfrm>
          <a:prstGeom prst="rect">
            <a:avLst/>
          </a:prstGeom>
          <a:noFill/>
          <a:ln>
            <a:noFill/>
          </a:ln>
        </p:spPr>
      </p:sp>
      <p:sp>
        <p:nvSpPr>
          <p:cNvPr id="77" name="Google Shape;77;p29"/>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no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8" name="Google Shape;78;p29"/>
          <p:cNvSpPr txBox="1">
            <a:spLocks noGrp="1"/>
          </p:cNvSpPr>
          <p:nvPr>
            <p:ph type="dt" idx="10"/>
          </p:nvPr>
        </p:nvSpPr>
        <p:spPr>
          <a:xfrm>
            <a:off x="723900" y="6453188"/>
            <a:ext cx="1204913"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ftr" idx="11"/>
          </p:nvPr>
        </p:nvSpPr>
        <p:spPr>
          <a:xfrm>
            <a:off x="2206625" y="6453188"/>
            <a:ext cx="2373313" cy="404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9"/>
          <p:cNvSpPr txBox="1">
            <a:spLocks noGrp="1"/>
          </p:cNvSpPr>
          <p:nvPr>
            <p:ph type="sldNum" idx="12"/>
          </p:nvPr>
        </p:nvSpPr>
        <p:spPr>
          <a:xfrm>
            <a:off x="9883775" y="6453188"/>
            <a:ext cx="1595438" cy="404812"/>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2"/>
                </a:solidFill>
                <a:latin typeface="Libre Franklin"/>
                <a:ea typeface="Libre Franklin"/>
                <a:cs typeface="Libre Franklin"/>
                <a:sym typeface="Libre Franklin"/>
              </a:defRPr>
            </a:lvl1pPr>
            <a:lvl2pPr marL="0" lvl="1" indent="0" algn="r">
              <a:spcBef>
                <a:spcPts val="0"/>
              </a:spcBef>
              <a:spcAft>
                <a:spcPts val="0"/>
              </a:spcAft>
              <a:buNone/>
              <a:defRPr sz="1200">
                <a:solidFill>
                  <a:schemeClr val="dk2"/>
                </a:solidFill>
                <a:latin typeface="Libre Franklin"/>
                <a:ea typeface="Libre Franklin"/>
                <a:cs typeface="Libre Franklin"/>
                <a:sym typeface="Libre Franklin"/>
              </a:defRPr>
            </a:lvl2pPr>
            <a:lvl3pPr marL="0" lvl="2" indent="0" algn="r">
              <a:spcBef>
                <a:spcPts val="0"/>
              </a:spcBef>
              <a:spcAft>
                <a:spcPts val="0"/>
              </a:spcAft>
              <a:buNone/>
              <a:defRPr sz="1200">
                <a:solidFill>
                  <a:schemeClr val="dk2"/>
                </a:solidFill>
                <a:latin typeface="Libre Franklin"/>
                <a:ea typeface="Libre Franklin"/>
                <a:cs typeface="Libre Franklin"/>
                <a:sym typeface="Libre Franklin"/>
              </a:defRPr>
            </a:lvl3pPr>
            <a:lvl4pPr marL="0" lvl="3" indent="0" algn="r">
              <a:spcBef>
                <a:spcPts val="0"/>
              </a:spcBef>
              <a:spcAft>
                <a:spcPts val="0"/>
              </a:spcAft>
              <a:buNone/>
              <a:defRPr sz="1200">
                <a:solidFill>
                  <a:schemeClr val="dk2"/>
                </a:solidFill>
                <a:latin typeface="Libre Franklin"/>
                <a:ea typeface="Libre Franklin"/>
                <a:cs typeface="Libre Franklin"/>
                <a:sym typeface="Libre Franklin"/>
              </a:defRPr>
            </a:lvl4pPr>
            <a:lvl5pPr marL="0" lvl="4" indent="0" algn="r">
              <a:spcBef>
                <a:spcPts val="0"/>
              </a:spcBef>
              <a:spcAft>
                <a:spcPts val="0"/>
              </a:spcAft>
              <a:buNone/>
              <a:defRPr sz="1200">
                <a:solidFill>
                  <a:schemeClr val="dk2"/>
                </a:solidFill>
                <a:latin typeface="Libre Franklin"/>
                <a:ea typeface="Libre Franklin"/>
                <a:cs typeface="Libre Franklin"/>
                <a:sym typeface="Libre Franklin"/>
              </a:defRPr>
            </a:lvl5pPr>
            <a:lvl6pPr marL="0" lvl="5" indent="0" algn="r">
              <a:spcBef>
                <a:spcPts val="0"/>
              </a:spcBef>
              <a:spcAft>
                <a:spcPts val="0"/>
              </a:spcAft>
              <a:buNone/>
              <a:defRPr sz="1200">
                <a:solidFill>
                  <a:schemeClr val="dk2"/>
                </a:solidFill>
                <a:latin typeface="Libre Franklin"/>
                <a:ea typeface="Libre Franklin"/>
                <a:cs typeface="Libre Franklin"/>
                <a:sym typeface="Libre Franklin"/>
              </a:defRPr>
            </a:lvl6pPr>
            <a:lvl7pPr marL="0" lvl="6" indent="0" algn="r">
              <a:spcBef>
                <a:spcPts val="0"/>
              </a:spcBef>
              <a:spcAft>
                <a:spcPts val="0"/>
              </a:spcAft>
              <a:buNone/>
              <a:defRPr sz="1200">
                <a:solidFill>
                  <a:schemeClr val="dk2"/>
                </a:solidFill>
                <a:latin typeface="Libre Franklin"/>
                <a:ea typeface="Libre Franklin"/>
                <a:cs typeface="Libre Franklin"/>
                <a:sym typeface="Libre Franklin"/>
              </a:defRPr>
            </a:lvl7pPr>
            <a:lvl8pPr marL="0" lvl="7" indent="0" algn="r">
              <a:spcBef>
                <a:spcPts val="0"/>
              </a:spcBef>
              <a:spcAft>
                <a:spcPts val="0"/>
              </a:spcAft>
              <a:buNone/>
              <a:defRPr sz="1200">
                <a:solidFill>
                  <a:schemeClr val="dk2"/>
                </a:solidFill>
                <a:latin typeface="Libre Franklin"/>
                <a:ea typeface="Libre Franklin"/>
                <a:cs typeface="Libre Franklin"/>
                <a:sym typeface="Libre Franklin"/>
              </a:defRPr>
            </a:lvl8pPr>
            <a:lvl9pPr marL="0" lvl="8" indent="0" algn="r">
              <a:spcBef>
                <a:spcPts val="0"/>
              </a:spcBef>
              <a:spcAft>
                <a:spcPts val="0"/>
              </a:spcAft>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lvl1pPr marR="0" lvl="0" algn="l" rtl="0">
              <a:lnSpc>
                <a:spcPct val="89000"/>
              </a:lnSpc>
              <a:spcBef>
                <a:spcPts val="0"/>
              </a:spcBef>
              <a:spcAft>
                <a:spcPts val="0"/>
              </a:spcAft>
              <a:buSzPts val="1400"/>
              <a:buNone/>
              <a:defRPr sz="4400" b="0" i="0" u="none" strike="noStrike" cap="none">
                <a:solidFill>
                  <a:schemeClr val="dk2"/>
                </a:solidFill>
                <a:latin typeface="Libre Franklin"/>
                <a:ea typeface="Libre Franklin"/>
                <a:cs typeface="Libre Franklin"/>
                <a:sym typeface="Libre Franklin"/>
              </a:defRPr>
            </a:lvl1pPr>
            <a:lvl2pPr marR="0" lvl="1" algn="l" rtl="0">
              <a:lnSpc>
                <a:spcPct val="89000"/>
              </a:lnSpc>
              <a:spcBef>
                <a:spcPts val="0"/>
              </a:spcBef>
              <a:spcAft>
                <a:spcPts val="0"/>
              </a:spcAft>
              <a:buSzPts val="1400"/>
              <a:buNone/>
              <a:defRPr sz="4400" b="0" i="0" u="none" strike="noStrike" cap="none">
                <a:solidFill>
                  <a:schemeClr val="dk2"/>
                </a:solidFill>
                <a:latin typeface="Libre Franklin"/>
                <a:ea typeface="Libre Franklin"/>
                <a:cs typeface="Libre Franklin"/>
                <a:sym typeface="Libre Franklin"/>
              </a:defRPr>
            </a:lvl2pPr>
            <a:lvl3pPr marR="0" lvl="2" algn="l" rtl="0">
              <a:lnSpc>
                <a:spcPct val="89000"/>
              </a:lnSpc>
              <a:spcBef>
                <a:spcPts val="0"/>
              </a:spcBef>
              <a:spcAft>
                <a:spcPts val="0"/>
              </a:spcAft>
              <a:buSzPts val="1400"/>
              <a:buNone/>
              <a:defRPr sz="4400" b="0" i="0" u="none" strike="noStrike" cap="none">
                <a:solidFill>
                  <a:schemeClr val="dk2"/>
                </a:solidFill>
                <a:latin typeface="Libre Franklin"/>
                <a:ea typeface="Libre Franklin"/>
                <a:cs typeface="Libre Franklin"/>
                <a:sym typeface="Libre Franklin"/>
              </a:defRPr>
            </a:lvl3pPr>
            <a:lvl4pPr marR="0" lvl="3" algn="l" rtl="0">
              <a:lnSpc>
                <a:spcPct val="89000"/>
              </a:lnSpc>
              <a:spcBef>
                <a:spcPts val="0"/>
              </a:spcBef>
              <a:spcAft>
                <a:spcPts val="0"/>
              </a:spcAft>
              <a:buSzPts val="1400"/>
              <a:buNone/>
              <a:defRPr sz="4400" b="0" i="0" u="none" strike="noStrike" cap="none">
                <a:solidFill>
                  <a:schemeClr val="dk2"/>
                </a:solidFill>
                <a:latin typeface="Libre Franklin"/>
                <a:ea typeface="Libre Franklin"/>
                <a:cs typeface="Libre Franklin"/>
                <a:sym typeface="Libre Franklin"/>
              </a:defRPr>
            </a:lvl4pPr>
            <a:lvl5pPr marR="0" lvl="4" algn="l" rtl="0">
              <a:lnSpc>
                <a:spcPct val="89000"/>
              </a:lnSpc>
              <a:spcBef>
                <a:spcPts val="0"/>
              </a:spcBef>
              <a:spcAft>
                <a:spcPts val="0"/>
              </a:spcAft>
              <a:buSzPts val="1400"/>
              <a:buNone/>
              <a:defRPr sz="4400" b="0" i="0" u="none" strike="noStrike" cap="none">
                <a:solidFill>
                  <a:schemeClr val="dk2"/>
                </a:solidFill>
                <a:latin typeface="Libre Franklin"/>
                <a:ea typeface="Libre Franklin"/>
                <a:cs typeface="Libre Franklin"/>
                <a:sym typeface="Libre Franklin"/>
              </a:defRPr>
            </a:lvl5pPr>
            <a:lvl6pPr marR="0" lvl="5" algn="l" rtl="0">
              <a:lnSpc>
                <a:spcPct val="89000"/>
              </a:lnSpc>
              <a:spcBef>
                <a:spcPts val="0"/>
              </a:spcBef>
              <a:spcAft>
                <a:spcPts val="0"/>
              </a:spcAft>
              <a:buSzPts val="1400"/>
              <a:buNone/>
              <a:defRPr sz="4400" b="0" i="0" u="none" strike="noStrike" cap="none">
                <a:solidFill>
                  <a:schemeClr val="dk2"/>
                </a:solidFill>
                <a:latin typeface="Libre Franklin"/>
                <a:ea typeface="Libre Franklin"/>
                <a:cs typeface="Libre Franklin"/>
                <a:sym typeface="Libre Franklin"/>
              </a:defRPr>
            </a:lvl6pPr>
            <a:lvl7pPr marR="0" lvl="6" algn="l" rtl="0">
              <a:lnSpc>
                <a:spcPct val="89000"/>
              </a:lnSpc>
              <a:spcBef>
                <a:spcPts val="0"/>
              </a:spcBef>
              <a:spcAft>
                <a:spcPts val="0"/>
              </a:spcAft>
              <a:buSzPts val="1400"/>
              <a:buNone/>
              <a:defRPr sz="4400" b="0" i="0" u="none" strike="noStrike" cap="none">
                <a:solidFill>
                  <a:schemeClr val="dk2"/>
                </a:solidFill>
                <a:latin typeface="Libre Franklin"/>
                <a:ea typeface="Libre Franklin"/>
                <a:cs typeface="Libre Franklin"/>
                <a:sym typeface="Libre Franklin"/>
              </a:defRPr>
            </a:lvl7pPr>
            <a:lvl8pPr marR="0" lvl="7" algn="l" rtl="0">
              <a:lnSpc>
                <a:spcPct val="89000"/>
              </a:lnSpc>
              <a:spcBef>
                <a:spcPts val="0"/>
              </a:spcBef>
              <a:spcAft>
                <a:spcPts val="0"/>
              </a:spcAft>
              <a:buSzPts val="1400"/>
              <a:buNone/>
              <a:defRPr sz="4400" b="0" i="0" u="none" strike="noStrike" cap="none">
                <a:solidFill>
                  <a:schemeClr val="dk2"/>
                </a:solidFill>
                <a:latin typeface="Libre Franklin"/>
                <a:ea typeface="Libre Franklin"/>
                <a:cs typeface="Libre Franklin"/>
                <a:sym typeface="Libre Franklin"/>
              </a:defRPr>
            </a:lvl8pPr>
            <a:lvl9pPr marR="0" lvl="8" algn="l" rtl="0">
              <a:lnSpc>
                <a:spcPct val="89000"/>
              </a:lnSpc>
              <a:spcBef>
                <a:spcPts val="0"/>
              </a:spcBef>
              <a:spcAft>
                <a:spcPts val="0"/>
              </a:spcAft>
              <a:buSzPts val="1400"/>
              <a:buNone/>
              <a:defRPr sz="4400" b="0" i="0" u="none" strike="noStrike" cap="none">
                <a:solidFill>
                  <a:schemeClr val="dk2"/>
                </a:solidFill>
                <a:latin typeface="Libre Franklin"/>
                <a:ea typeface="Libre Franklin"/>
                <a:cs typeface="Libre Franklin"/>
                <a:sym typeface="Libre Franklin"/>
              </a:defRPr>
            </a:lvl9pPr>
          </a:lstStyle>
          <a:p>
            <a:endParaRPr/>
          </a:p>
        </p:txBody>
      </p:sp>
      <p:sp>
        <p:nvSpPr>
          <p:cNvPr id="11" name="Google Shape;11;p20"/>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2" name="Google Shape;12;p20"/>
          <p:cNvSpPr txBox="1">
            <a:spLocks noGrp="1"/>
          </p:cNvSpPr>
          <p:nvPr>
            <p:ph type="dt" idx="10"/>
          </p:nvPr>
        </p:nvSpPr>
        <p:spPr>
          <a:xfrm>
            <a:off x="1390650" y="6453188"/>
            <a:ext cx="1204913" cy="4048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20"/>
          <p:cNvSpPr txBox="1">
            <a:spLocks noGrp="1"/>
          </p:cNvSpPr>
          <p:nvPr>
            <p:ph type="ftr" idx="11"/>
          </p:nvPr>
        </p:nvSpPr>
        <p:spPr>
          <a:xfrm>
            <a:off x="2894013" y="6453188"/>
            <a:ext cx="6280150" cy="4048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20"/>
          <p:cNvSpPr txBox="1">
            <a:spLocks noGrp="1"/>
          </p:cNvSpPr>
          <p:nvPr>
            <p:ph type="sldNum" idx="12"/>
          </p:nvPr>
        </p:nvSpPr>
        <p:spPr>
          <a:xfrm>
            <a:off x="9472613" y="6453188"/>
            <a:ext cx="1597025" cy="40481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1pPr>
            <a:lvl2pPr marL="0" marR="0" lvl="1" indent="0" algn="r" rtl="0">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2pPr>
            <a:lvl3pPr marL="0" marR="0" lvl="2" indent="0" algn="r" rtl="0">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3pPr>
            <a:lvl4pPr marL="0" marR="0" lvl="3" indent="0" algn="r" rtl="0">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4pPr>
            <a:lvl5pPr marL="0" marR="0" lvl="4" indent="0" algn="r" rtl="0">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5pPr>
            <a:lvl6pPr marL="0" marR="0" lvl="5" indent="0" algn="r" rtl="0">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6pPr>
            <a:lvl7pPr marL="0" marR="0" lvl="6" indent="0" algn="r" rtl="0">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7pPr>
            <a:lvl8pPr marL="0" marR="0" lvl="7" indent="0" algn="r" rtl="0">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8pPr>
            <a:lvl9pPr marL="0" marR="0" lvl="8" indent="0" algn="r" rtl="0">
              <a:spcBef>
                <a:spcPts val="0"/>
              </a:spcBef>
              <a:spcAft>
                <a:spcPts val="0"/>
              </a:spcAft>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0" title="Side bar"/>
          <p:cNvSpPr/>
          <p:nvPr/>
        </p:nvSpPr>
        <p:spPr>
          <a:xfrm>
            <a:off x="477838" y="0"/>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1B3BD08-5F10-459A-93DE-B2A4CB02CFEC}" type="datetimeFigureOut">
              <a:rPr lang="en-US">
                <a:solidFill>
                  <a:prstClr val="black">
                    <a:tint val="75000"/>
                  </a:prstClr>
                </a:solidFill>
              </a:rPr>
              <a:pPr>
                <a:def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10B3F9F8-95F5-4AB7-86B7-EAE2506057B1}"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2061867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8.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reativecommons.org/licenses/by-nc-nd/3.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intuittaxandfinancialcenter.com/saving/"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Campaign Recap!</a:t>
            </a:r>
            <a:endParaRPr lang="en-US" dirty="0"/>
          </a:p>
        </p:txBody>
      </p:sp>
      <p:sp>
        <p:nvSpPr>
          <p:cNvPr id="5" name="TextBox 4"/>
          <p:cNvSpPr txBox="1"/>
          <p:nvPr/>
        </p:nvSpPr>
        <p:spPr>
          <a:xfrm>
            <a:off x="1025386" y="2373725"/>
            <a:ext cx="17373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Arial"/>
                <a:sym typeface="Arial"/>
              </a:rPr>
              <a:t>Wear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Arial"/>
                <a:sym typeface="Arial"/>
              </a:rPr>
              <a:t>YOUR PJ’s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Arial"/>
                <a:sym typeface="Arial"/>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Arial"/>
                <a:sym typeface="Arial"/>
              </a:rPr>
              <a:t>JOIN US!!</a:t>
            </a:r>
            <a:endParaRPr kumimoji="0" lang="en-US" sz="1800" b="1" i="0" u="none" strike="noStrike" kern="1200" cap="none" spc="0" normalizeH="0" baseline="0" noProof="0" dirty="0">
              <a:ln>
                <a:noFill/>
              </a:ln>
              <a:solidFill>
                <a:prstClr val="black"/>
              </a:solidFill>
              <a:effectLst/>
              <a:uLnTx/>
              <a:uFillTx/>
              <a:latin typeface="Calibri"/>
              <a:ea typeface="+mn-ea"/>
              <a:cs typeface="Arial"/>
              <a:sym typeface="Arial"/>
            </a:endParaRPr>
          </a:p>
        </p:txBody>
      </p:sp>
      <p:pic>
        <p:nvPicPr>
          <p:cNvPr id="3" name="Picture 2"/>
          <p:cNvPicPr>
            <a:picLocks noChangeAspect="1"/>
          </p:cNvPicPr>
          <p:nvPr/>
        </p:nvPicPr>
        <p:blipFill rotWithShape="1">
          <a:blip r:embed="rId2"/>
          <a:srcRect b="40591"/>
          <a:stretch/>
        </p:blipFill>
        <p:spPr>
          <a:xfrm>
            <a:off x="822929" y="682640"/>
            <a:ext cx="9694006" cy="4582497"/>
          </a:xfrm>
          <a:prstGeom prst="rect">
            <a:avLst/>
          </a:prstGeom>
        </p:spPr>
      </p:pic>
    </p:spTree>
    <p:extLst>
      <p:ext uri="{BB962C8B-B14F-4D97-AF65-F5344CB8AC3E}">
        <p14:creationId xmlns:p14="http://schemas.microsoft.com/office/powerpoint/2010/main" val="2028545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body" idx="3"/>
          </p:nvPr>
        </p:nvSpPr>
        <p:spPr>
          <a:xfrm>
            <a:off x="4057456" y="2228056"/>
            <a:ext cx="4443412" cy="823913"/>
          </a:xfrm>
          <a:prstGeom prst="rect">
            <a:avLst/>
          </a:prstGeom>
          <a:noFill/>
          <a:ln>
            <a:noFill/>
          </a:ln>
        </p:spPr>
        <p:txBody>
          <a:bodyPr spcFirstLastPara="1" wrap="square" lIns="91425" tIns="45700" rIns="91425" bIns="45700" anchor="b" anchorCtr="0">
            <a:noAutofit/>
          </a:bodyPr>
          <a:lstStyle/>
          <a:p>
            <a:pPr marL="0" lvl="0" indent="0" algn="ctr" rtl="0">
              <a:lnSpc>
                <a:spcPct val="84000"/>
              </a:lnSpc>
              <a:spcBef>
                <a:spcPts val="0"/>
              </a:spcBef>
              <a:spcAft>
                <a:spcPts val="0"/>
              </a:spcAft>
              <a:buClr>
                <a:schemeClr val="dk2"/>
              </a:buClr>
              <a:buSzPts val="3000"/>
              <a:buNone/>
            </a:pPr>
            <a:r>
              <a:rPr lang="en-US"/>
              <a:t>SELECTIVE FAST</a:t>
            </a:r>
            <a:endParaRPr/>
          </a:p>
        </p:txBody>
      </p:sp>
      <p:sp>
        <p:nvSpPr>
          <p:cNvPr id="157" name="Google Shape;157;p8"/>
          <p:cNvSpPr txBox="1">
            <a:spLocks noGrp="1"/>
          </p:cNvSpPr>
          <p:nvPr>
            <p:ph type="body" idx="4"/>
          </p:nvPr>
        </p:nvSpPr>
        <p:spPr>
          <a:xfrm>
            <a:off x="1179513" y="3038475"/>
            <a:ext cx="10577058" cy="2562225"/>
          </a:xfrm>
          <a:prstGeom prst="rect">
            <a:avLst/>
          </a:prstGeom>
          <a:noFill/>
          <a:ln>
            <a:noFill/>
          </a:ln>
        </p:spPr>
        <p:txBody>
          <a:bodyPr spcFirstLastPara="1" wrap="square" lIns="91425" tIns="45700" rIns="91425" bIns="45700" anchor="t" anchorCtr="0">
            <a:noAutofit/>
          </a:bodyPr>
          <a:lstStyle/>
          <a:p>
            <a:pPr marL="382588" lvl="0" indent="-382588" algn="l" rtl="0">
              <a:lnSpc>
                <a:spcPct val="94000"/>
              </a:lnSpc>
              <a:spcBef>
                <a:spcPts val="0"/>
              </a:spcBef>
              <a:spcAft>
                <a:spcPts val="0"/>
              </a:spcAft>
              <a:buClr>
                <a:schemeClr val="dk2"/>
              </a:buClr>
              <a:buSzPts val="2800"/>
              <a:buChar char="■"/>
            </a:pPr>
            <a:r>
              <a:rPr lang="en-US" sz="2800"/>
              <a:t>This type of fast involves removing certain elements from your diet. One example of a selective fast is the Daniel Fast, during which you remove meat, sweets, and bread from your diet and consume water and juice for fluids and fruits and vegetables for food.</a:t>
            </a:r>
            <a:endParaRPr/>
          </a:p>
        </p:txBody>
      </p:sp>
      <p:pic>
        <p:nvPicPr>
          <p:cNvPr id="158" name="Google Shape;158;p8"/>
          <p:cNvPicPr preferRelativeResize="0"/>
          <p:nvPr/>
        </p:nvPicPr>
        <p:blipFill rotWithShape="1">
          <a:blip r:embed="rId3">
            <a:alphaModFix/>
          </a:blip>
          <a:srcRect/>
          <a:stretch/>
        </p:blipFill>
        <p:spPr>
          <a:xfrm>
            <a:off x="3135879" y="286543"/>
            <a:ext cx="6664325" cy="1941513"/>
          </a:xfrm>
          <a:prstGeom prst="rect">
            <a:avLst/>
          </a:prstGeom>
          <a:noFill/>
          <a:ln>
            <a:noFill/>
          </a:ln>
        </p:spPr>
      </p:pic>
      <p:pic>
        <p:nvPicPr>
          <p:cNvPr id="159" name="Google Shape;159;p8"/>
          <p:cNvPicPr preferRelativeResize="0"/>
          <p:nvPr/>
        </p:nvPicPr>
        <p:blipFill rotWithShape="1">
          <a:blip r:embed="rId4">
            <a:alphaModFix/>
          </a:blip>
          <a:srcRect/>
          <a:stretch/>
        </p:blipFill>
        <p:spPr>
          <a:xfrm>
            <a:off x="9073254" y="4831562"/>
            <a:ext cx="2889145" cy="1891846"/>
          </a:xfrm>
          <a:prstGeom prst="rect">
            <a:avLst/>
          </a:prstGeom>
          <a:noFill/>
          <a:ln>
            <a:noFill/>
          </a:ln>
        </p:spPr>
      </p:pic>
      <p:pic>
        <p:nvPicPr>
          <p:cNvPr id="160" name="Google Shape;160;p8"/>
          <p:cNvPicPr preferRelativeResize="0"/>
          <p:nvPr/>
        </p:nvPicPr>
        <p:blipFill rotWithShape="1">
          <a:blip r:embed="rId5">
            <a:alphaModFix/>
          </a:blip>
          <a:srcRect/>
          <a:stretch/>
        </p:blipFill>
        <p:spPr>
          <a:xfrm>
            <a:off x="7248225" y="4818186"/>
            <a:ext cx="1619201" cy="1804422"/>
          </a:xfrm>
          <a:prstGeom prst="rect">
            <a:avLst/>
          </a:prstGeom>
          <a:noFill/>
          <a:ln>
            <a:noFill/>
          </a:ln>
        </p:spPr>
      </p:pic>
      <p:pic>
        <p:nvPicPr>
          <p:cNvPr id="161" name="Google Shape;161;p8"/>
          <p:cNvPicPr preferRelativeResize="0"/>
          <p:nvPr/>
        </p:nvPicPr>
        <p:blipFill rotWithShape="1">
          <a:blip r:embed="rId6">
            <a:alphaModFix/>
          </a:blip>
          <a:srcRect/>
          <a:stretch/>
        </p:blipFill>
        <p:spPr>
          <a:xfrm>
            <a:off x="5231423" y="4993482"/>
            <a:ext cx="1605146" cy="1566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body" idx="3"/>
          </p:nvPr>
        </p:nvSpPr>
        <p:spPr>
          <a:xfrm>
            <a:off x="3854450" y="2138363"/>
            <a:ext cx="4443413" cy="614362"/>
          </a:xfrm>
          <a:prstGeom prst="rect">
            <a:avLst/>
          </a:prstGeom>
          <a:noFill/>
          <a:ln>
            <a:noFill/>
          </a:ln>
        </p:spPr>
        <p:txBody>
          <a:bodyPr spcFirstLastPara="1" wrap="square" lIns="91425" tIns="45700" rIns="91425" bIns="45700" anchor="b" anchorCtr="0">
            <a:noAutofit/>
          </a:bodyPr>
          <a:lstStyle/>
          <a:p>
            <a:pPr marL="0" lvl="0" indent="0" algn="ctr" rtl="0">
              <a:lnSpc>
                <a:spcPct val="84000"/>
              </a:lnSpc>
              <a:spcBef>
                <a:spcPts val="0"/>
              </a:spcBef>
              <a:spcAft>
                <a:spcPts val="0"/>
              </a:spcAft>
              <a:buClr>
                <a:schemeClr val="dk2"/>
              </a:buClr>
              <a:buSzPts val="3000"/>
              <a:buNone/>
            </a:pPr>
            <a:r>
              <a:rPr lang="en-US" b="1"/>
              <a:t>SOUL FAST</a:t>
            </a:r>
            <a:endParaRPr/>
          </a:p>
        </p:txBody>
      </p:sp>
      <p:sp>
        <p:nvSpPr>
          <p:cNvPr id="167" name="Google Shape;167;p9"/>
          <p:cNvSpPr txBox="1">
            <a:spLocks noGrp="1"/>
          </p:cNvSpPr>
          <p:nvPr>
            <p:ph type="body" idx="4"/>
          </p:nvPr>
        </p:nvSpPr>
        <p:spPr>
          <a:xfrm>
            <a:off x="1301750" y="2609850"/>
            <a:ext cx="10626725" cy="3359150"/>
          </a:xfrm>
          <a:prstGeom prst="rect">
            <a:avLst/>
          </a:prstGeom>
          <a:noFill/>
          <a:ln>
            <a:noFill/>
          </a:ln>
        </p:spPr>
        <p:txBody>
          <a:bodyPr spcFirstLastPara="1" wrap="square" lIns="91425" tIns="45700" rIns="91425" bIns="45700" anchor="t" anchorCtr="0">
            <a:noAutofit/>
          </a:bodyPr>
          <a:lstStyle/>
          <a:p>
            <a:pPr marL="382588" lvl="0" indent="-382588" algn="l" rtl="0">
              <a:lnSpc>
                <a:spcPct val="94000"/>
              </a:lnSpc>
              <a:spcBef>
                <a:spcPts val="0"/>
              </a:spcBef>
              <a:spcAft>
                <a:spcPts val="0"/>
              </a:spcAft>
              <a:buClr>
                <a:schemeClr val="dk2"/>
              </a:buClr>
              <a:buSzPts val="3200"/>
              <a:buChar char="■"/>
            </a:pPr>
            <a:r>
              <a:rPr lang="en-US" sz="3200"/>
              <a:t>This fast is a great option if you do not have much experience fasting food, have health issues that prevent you from fasting food, or if you wish to refocus certain areas of your life that are out of balance. For example, you might choose to stop using social media or watching television for the duration of the fast and then carefully bring that element back into your life in healthy doses at the conclusion of the fast.</a:t>
            </a:r>
            <a:endParaRPr/>
          </a:p>
        </p:txBody>
      </p:sp>
      <p:pic>
        <p:nvPicPr>
          <p:cNvPr id="168" name="Google Shape;168;p9"/>
          <p:cNvPicPr preferRelativeResize="0"/>
          <p:nvPr/>
        </p:nvPicPr>
        <p:blipFill rotWithShape="1">
          <a:blip r:embed="rId3">
            <a:alphaModFix/>
          </a:blip>
          <a:srcRect/>
          <a:stretch/>
        </p:blipFill>
        <p:spPr>
          <a:xfrm>
            <a:off x="2868613" y="192088"/>
            <a:ext cx="6664325" cy="1946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None/>
            </a:pPr>
            <a:r>
              <a:rPr lang="en-US"/>
              <a:t>Examples of Soul Fast….</a:t>
            </a:r>
            <a:endParaRPr/>
          </a:p>
        </p:txBody>
      </p:sp>
      <p:pic>
        <p:nvPicPr>
          <p:cNvPr id="174" name="Google Shape;174;p10"/>
          <p:cNvPicPr preferRelativeResize="0">
            <a:picLocks noGrp="1"/>
          </p:cNvPicPr>
          <p:nvPr>
            <p:ph type="body" idx="1"/>
          </p:nvPr>
        </p:nvPicPr>
        <p:blipFill rotWithShape="1">
          <a:blip r:embed="rId3">
            <a:alphaModFix/>
          </a:blip>
          <a:srcRect/>
          <a:stretch/>
        </p:blipFill>
        <p:spPr>
          <a:xfrm>
            <a:off x="912020" y="2813538"/>
            <a:ext cx="2820987" cy="3581400"/>
          </a:xfrm>
          <a:prstGeom prst="rect">
            <a:avLst/>
          </a:prstGeom>
          <a:noFill/>
          <a:ln>
            <a:noFill/>
          </a:ln>
        </p:spPr>
      </p:pic>
      <p:pic>
        <p:nvPicPr>
          <p:cNvPr id="175" name="Google Shape;175;p10"/>
          <p:cNvPicPr preferRelativeResize="0"/>
          <p:nvPr/>
        </p:nvPicPr>
        <p:blipFill rotWithShape="1">
          <a:blip r:embed="rId4">
            <a:alphaModFix/>
          </a:blip>
          <a:srcRect/>
          <a:stretch/>
        </p:blipFill>
        <p:spPr>
          <a:xfrm>
            <a:off x="8761413" y="736600"/>
            <a:ext cx="2708275" cy="2478088"/>
          </a:xfrm>
          <a:prstGeom prst="rect">
            <a:avLst/>
          </a:prstGeom>
          <a:noFill/>
          <a:ln>
            <a:noFill/>
          </a:ln>
        </p:spPr>
      </p:pic>
      <p:pic>
        <p:nvPicPr>
          <p:cNvPr id="176" name="Google Shape;176;p10"/>
          <p:cNvPicPr preferRelativeResize="0"/>
          <p:nvPr/>
        </p:nvPicPr>
        <p:blipFill rotWithShape="1">
          <a:blip r:embed="rId5">
            <a:alphaModFix/>
          </a:blip>
          <a:srcRect/>
          <a:stretch/>
        </p:blipFill>
        <p:spPr>
          <a:xfrm>
            <a:off x="8015288" y="5033963"/>
            <a:ext cx="3884612" cy="1457325"/>
          </a:xfrm>
          <a:prstGeom prst="rect">
            <a:avLst/>
          </a:prstGeom>
          <a:noFill/>
          <a:ln>
            <a:noFill/>
          </a:ln>
        </p:spPr>
      </p:pic>
      <p:pic>
        <p:nvPicPr>
          <p:cNvPr id="177" name="Google Shape;177;p10"/>
          <p:cNvPicPr preferRelativeResize="0"/>
          <p:nvPr/>
        </p:nvPicPr>
        <p:blipFill rotWithShape="1">
          <a:blip r:embed="rId6">
            <a:alphaModFix/>
          </a:blip>
          <a:srcRect/>
          <a:stretch/>
        </p:blipFill>
        <p:spPr>
          <a:xfrm>
            <a:off x="3062289" y="1435590"/>
            <a:ext cx="1737334" cy="1551902"/>
          </a:xfrm>
          <a:prstGeom prst="rect">
            <a:avLst/>
          </a:prstGeom>
          <a:noFill/>
          <a:ln>
            <a:noFill/>
          </a:ln>
        </p:spPr>
      </p:pic>
      <p:pic>
        <p:nvPicPr>
          <p:cNvPr id="178" name="Google Shape;178;p10"/>
          <p:cNvPicPr preferRelativeResize="0"/>
          <p:nvPr/>
        </p:nvPicPr>
        <p:blipFill rotWithShape="1">
          <a:blip r:embed="rId7">
            <a:alphaModFix/>
          </a:blip>
          <a:srcRect/>
          <a:stretch/>
        </p:blipFill>
        <p:spPr>
          <a:xfrm>
            <a:off x="4186238" y="4913313"/>
            <a:ext cx="3116262" cy="1698625"/>
          </a:xfrm>
          <a:prstGeom prst="rect">
            <a:avLst/>
          </a:prstGeom>
          <a:noFill/>
          <a:ln>
            <a:noFill/>
          </a:ln>
        </p:spPr>
      </p:pic>
      <p:pic>
        <p:nvPicPr>
          <p:cNvPr id="179" name="Google Shape;179;p10"/>
          <p:cNvPicPr preferRelativeResize="0"/>
          <p:nvPr/>
        </p:nvPicPr>
        <p:blipFill rotWithShape="1">
          <a:blip r:embed="rId8">
            <a:alphaModFix/>
          </a:blip>
          <a:srcRect/>
          <a:stretch/>
        </p:blipFill>
        <p:spPr>
          <a:xfrm>
            <a:off x="6832968" y="1745456"/>
            <a:ext cx="2503488" cy="2938463"/>
          </a:xfrm>
          <a:prstGeom prst="rect">
            <a:avLst/>
          </a:prstGeom>
          <a:noFill/>
          <a:ln>
            <a:noFill/>
          </a:ln>
        </p:spPr>
      </p:pic>
      <p:pic>
        <p:nvPicPr>
          <p:cNvPr id="2" name="Picture 1"/>
          <p:cNvPicPr>
            <a:picLocks noChangeAspect="1"/>
          </p:cNvPicPr>
          <p:nvPr/>
        </p:nvPicPr>
        <p:blipFill>
          <a:blip r:embed="rId9"/>
          <a:stretch>
            <a:fillRect/>
          </a:stretch>
        </p:blipFill>
        <p:spPr>
          <a:xfrm>
            <a:off x="4315619" y="3004038"/>
            <a:ext cx="2857500" cy="1600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body" idx="3"/>
          </p:nvPr>
        </p:nvSpPr>
        <p:spPr>
          <a:xfrm>
            <a:off x="3854450" y="2138363"/>
            <a:ext cx="4443413" cy="614362"/>
          </a:xfrm>
          <a:prstGeom prst="rect">
            <a:avLst/>
          </a:prstGeom>
          <a:noFill/>
          <a:ln>
            <a:noFill/>
          </a:ln>
        </p:spPr>
        <p:txBody>
          <a:bodyPr spcFirstLastPara="1" wrap="square" lIns="91425" tIns="45700" rIns="91425" bIns="45700" anchor="b" anchorCtr="0">
            <a:noAutofit/>
          </a:bodyPr>
          <a:lstStyle/>
          <a:p>
            <a:pPr marL="0" lvl="0" indent="0" algn="ctr" rtl="0">
              <a:lnSpc>
                <a:spcPct val="84000"/>
              </a:lnSpc>
              <a:spcBef>
                <a:spcPts val="0"/>
              </a:spcBef>
              <a:spcAft>
                <a:spcPts val="0"/>
              </a:spcAft>
              <a:buClr>
                <a:schemeClr val="dk2"/>
              </a:buClr>
              <a:buSzPts val="3000"/>
              <a:buNone/>
            </a:pPr>
            <a:r>
              <a:rPr lang="en-US" b="1"/>
              <a:t>FINANCIAL FAST </a:t>
            </a:r>
            <a:endParaRPr/>
          </a:p>
        </p:txBody>
      </p:sp>
      <p:sp>
        <p:nvSpPr>
          <p:cNvPr id="186" name="Google Shape;186;p11"/>
          <p:cNvSpPr txBox="1">
            <a:spLocks noGrp="1"/>
          </p:cNvSpPr>
          <p:nvPr>
            <p:ph type="body" idx="4"/>
          </p:nvPr>
        </p:nvSpPr>
        <p:spPr>
          <a:xfrm>
            <a:off x="604157" y="2682648"/>
            <a:ext cx="9944100" cy="4107995"/>
          </a:xfrm>
          <a:prstGeom prst="rect">
            <a:avLst/>
          </a:prstGeom>
          <a:noFill/>
          <a:ln>
            <a:noFill/>
          </a:ln>
        </p:spPr>
        <p:txBody>
          <a:bodyPr spcFirstLastPara="1" wrap="square" lIns="91425" tIns="45700" rIns="91425" bIns="45700" anchor="t" anchorCtr="0">
            <a:noAutofit/>
          </a:bodyPr>
          <a:lstStyle/>
          <a:p>
            <a:pPr marL="382588" lvl="0" indent="-376238" algn="l" rtl="0">
              <a:lnSpc>
                <a:spcPct val="94000"/>
              </a:lnSpc>
              <a:spcBef>
                <a:spcPts val="0"/>
              </a:spcBef>
              <a:spcAft>
                <a:spcPts val="0"/>
              </a:spcAft>
              <a:buClr>
                <a:schemeClr val="dk1"/>
              </a:buClr>
              <a:buSzPts val="3100"/>
              <a:buChar char="■"/>
            </a:pPr>
            <a:r>
              <a:rPr lang="en-US" sz="3100">
                <a:solidFill>
                  <a:schemeClr val="dk1"/>
                </a:solidFill>
              </a:rPr>
              <a:t>Our financial health is important to God. </a:t>
            </a:r>
            <a:r>
              <a:rPr lang="en-US" sz="3100"/>
              <a:t>This fast is a great option for those who are trying to become better stewards over their finances while willfully gaining financial freedom. In other words, become financially healthy. This will help you focus or refocus on how to spend money wisely with discipline relying less and less on credit and debit card transactions. A total DETOXIFICATION of our wallets ladies and gentlemen.</a:t>
            </a:r>
            <a:endParaRPr sz="1900"/>
          </a:p>
        </p:txBody>
      </p:sp>
      <p:pic>
        <p:nvPicPr>
          <p:cNvPr id="187" name="Google Shape;187;p11"/>
          <p:cNvPicPr preferRelativeResize="0"/>
          <p:nvPr/>
        </p:nvPicPr>
        <p:blipFill rotWithShape="1">
          <a:blip r:embed="rId3">
            <a:alphaModFix/>
          </a:blip>
          <a:srcRect/>
          <a:stretch/>
        </p:blipFill>
        <p:spPr>
          <a:xfrm>
            <a:off x="2868613" y="175080"/>
            <a:ext cx="7108144" cy="1946275"/>
          </a:xfrm>
          <a:prstGeom prst="rect">
            <a:avLst/>
          </a:prstGeom>
          <a:noFill/>
          <a:ln>
            <a:noFill/>
          </a:ln>
        </p:spPr>
      </p:pic>
      <p:pic>
        <p:nvPicPr>
          <p:cNvPr id="188" name="Google Shape;188;p11" descr="A hand pushing a shopping cart full of cash&#10;&#10;Description automatically generated with medium confidence"/>
          <p:cNvPicPr preferRelativeResize="0"/>
          <p:nvPr/>
        </p:nvPicPr>
        <p:blipFill rotWithShape="1">
          <a:blip r:embed="rId4">
            <a:alphaModFix/>
          </a:blip>
          <a:srcRect/>
          <a:stretch/>
        </p:blipFill>
        <p:spPr>
          <a:xfrm>
            <a:off x="730251" y="43771"/>
            <a:ext cx="1735363" cy="2208891"/>
          </a:xfrm>
          <a:prstGeom prst="rect">
            <a:avLst/>
          </a:prstGeom>
          <a:noFill/>
          <a:ln>
            <a:noFill/>
          </a:ln>
        </p:spPr>
      </p:pic>
      <p:pic>
        <p:nvPicPr>
          <p:cNvPr id="189" name="Google Shape;189;p11" descr="A picture containing text, indoor, black, white&#10;&#10;Description automatically generated"/>
          <p:cNvPicPr preferRelativeResize="0"/>
          <p:nvPr/>
        </p:nvPicPr>
        <p:blipFill rotWithShape="1">
          <a:blip r:embed="rId5">
            <a:alphaModFix/>
          </a:blip>
          <a:srcRect/>
          <a:stretch/>
        </p:blipFill>
        <p:spPr>
          <a:xfrm>
            <a:off x="10361468" y="4604656"/>
            <a:ext cx="1830531" cy="225334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body" idx="3"/>
          </p:nvPr>
        </p:nvSpPr>
        <p:spPr>
          <a:xfrm>
            <a:off x="3854450" y="2138363"/>
            <a:ext cx="4443413" cy="614362"/>
          </a:xfrm>
          <a:prstGeom prst="rect">
            <a:avLst/>
          </a:prstGeom>
          <a:noFill/>
          <a:ln>
            <a:noFill/>
          </a:ln>
        </p:spPr>
        <p:txBody>
          <a:bodyPr spcFirstLastPara="1" wrap="square" lIns="91425" tIns="45700" rIns="91425" bIns="45700" anchor="b" anchorCtr="0">
            <a:noAutofit/>
          </a:bodyPr>
          <a:lstStyle/>
          <a:p>
            <a:pPr marL="0" lvl="0" indent="0" algn="ctr" rtl="0">
              <a:lnSpc>
                <a:spcPct val="84000"/>
              </a:lnSpc>
              <a:spcBef>
                <a:spcPts val="0"/>
              </a:spcBef>
              <a:spcAft>
                <a:spcPts val="0"/>
              </a:spcAft>
              <a:buClr>
                <a:schemeClr val="dk2"/>
              </a:buClr>
              <a:buSzPts val="3000"/>
              <a:buNone/>
            </a:pPr>
            <a:r>
              <a:rPr lang="en-US" b="1"/>
              <a:t>FINANCIAL FAST </a:t>
            </a:r>
            <a:endParaRPr/>
          </a:p>
        </p:txBody>
      </p:sp>
      <p:sp>
        <p:nvSpPr>
          <p:cNvPr id="196" name="Google Shape;196;p12"/>
          <p:cNvSpPr txBox="1">
            <a:spLocks noGrp="1"/>
          </p:cNvSpPr>
          <p:nvPr>
            <p:ph type="body" idx="4"/>
          </p:nvPr>
        </p:nvSpPr>
        <p:spPr>
          <a:xfrm>
            <a:off x="749638" y="2732996"/>
            <a:ext cx="11293929" cy="4107995"/>
          </a:xfrm>
          <a:prstGeom prst="rect">
            <a:avLst/>
          </a:prstGeom>
          <a:noFill/>
          <a:ln>
            <a:noFill/>
          </a:ln>
        </p:spPr>
        <p:txBody>
          <a:bodyPr spcFirstLastPara="1" wrap="square" lIns="91425" tIns="45700" rIns="91425" bIns="45700" anchor="t" anchorCtr="0">
            <a:noAutofit/>
          </a:bodyPr>
          <a:lstStyle/>
          <a:p>
            <a:pPr marL="382588" lvl="0" indent="-382588" algn="l" rtl="0">
              <a:lnSpc>
                <a:spcPct val="94000"/>
              </a:lnSpc>
              <a:spcBef>
                <a:spcPts val="0"/>
              </a:spcBef>
              <a:spcAft>
                <a:spcPts val="0"/>
              </a:spcAft>
              <a:buClr>
                <a:schemeClr val="dk2"/>
              </a:buClr>
              <a:buSzPts val="2400"/>
              <a:buChar char="■"/>
            </a:pPr>
            <a:r>
              <a:rPr lang="en-US" sz="2400"/>
              <a:t>For 21 Days, funds may be allocated for emergency or essential items only. </a:t>
            </a:r>
            <a:endParaRPr/>
          </a:p>
          <a:p>
            <a:pPr marL="382588" lvl="0" indent="-382588" algn="l" rtl="0">
              <a:lnSpc>
                <a:spcPct val="94000"/>
              </a:lnSpc>
              <a:spcBef>
                <a:spcPts val="1200"/>
              </a:spcBef>
              <a:spcAft>
                <a:spcPts val="0"/>
              </a:spcAft>
              <a:buClr>
                <a:schemeClr val="dk2"/>
              </a:buClr>
              <a:buSzPts val="2400"/>
              <a:buChar char="■"/>
            </a:pPr>
            <a:r>
              <a:rPr lang="en-US" sz="2400"/>
              <a:t>These items are defined as food from the grocery store (no going to the grocery store because of acquired taste), hygiene, school supplies, cleaning supplies, medicine/medical supplies only. </a:t>
            </a:r>
            <a:endParaRPr/>
          </a:p>
          <a:p>
            <a:pPr marL="382588" lvl="0" indent="-382588" algn="l" rtl="0">
              <a:lnSpc>
                <a:spcPct val="94000"/>
              </a:lnSpc>
              <a:spcBef>
                <a:spcPts val="1200"/>
              </a:spcBef>
              <a:spcAft>
                <a:spcPts val="0"/>
              </a:spcAft>
              <a:buClr>
                <a:schemeClr val="dk2"/>
              </a:buClr>
              <a:buSzPts val="2400"/>
              <a:buChar char="■"/>
            </a:pPr>
            <a:r>
              <a:rPr lang="en-US" sz="2400"/>
              <a:t>Build a weekly or bi- weekly budget </a:t>
            </a:r>
            <a:endParaRPr/>
          </a:p>
          <a:p>
            <a:pPr marL="382588" lvl="0" indent="-382588" algn="l" rtl="0">
              <a:lnSpc>
                <a:spcPct val="94000"/>
              </a:lnSpc>
              <a:spcBef>
                <a:spcPts val="1200"/>
              </a:spcBef>
              <a:spcAft>
                <a:spcPts val="0"/>
              </a:spcAft>
              <a:buClr>
                <a:schemeClr val="dk2"/>
              </a:buClr>
              <a:buSzPts val="2000"/>
              <a:buChar char="■"/>
            </a:pPr>
            <a:r>
              <a:rPr lang="en-US"/>
              <a:t>No going to the mall, retain establishments, online or window shopping. </a:t>
            </a:r>
            <a:endParaRPr sz="2400"/>
          </a:p>
          <a:p>
            <a:pPr marL="382588" lvl="0" indent="-382588" algn="l" rtl="0">
              <a:lnSpc>
                <a:spcPct val="94000"/>
              </a:lnSpc>
              <a:spcBef>
                <a:spcPts val="1200"/>
              </a:spcBef>
              <a:spcAft>
                <a:spcPts val="0"/>
              </a:spcAft>
              <a:buClr>
                <a:schemeClr val="dk2"/>
              </a:buClr>
              <a:buSzPts val="2000"/>
              <a:buChar char="■"/>
            </a:pPr>
            <a:r>
              <a:rPr lang="en-US"/>
              <a:t>No restaurant, carry out or delivery meals including fast food and coffee. </a:t>
            </a:r>
            <a:endParaRPr sz="2400"/>
          </a:p>
          <a:p>
            <a:pPr marL="382588" lvl="0" indent="-382588" algn="l" rtl="0">
              <a:lnSpc>
                <a:spcPct val="94000"/>
              </a:lnSpc>
              <a:spcBef>
                <a:spcPts val="1200"/>
              </a:spcBef>
              <a:spcAft>
                <a:spcPts val="0"/>
              </a:spcAft>
              <a:buClr>
                <a:schemeClr val="dk2"/>
              </a:buClr>
              <a:buSzPts val="2000"/>
              <a:buChar char="■"/>
            </a:pPr>
            <a:r>
              <a:rPr lang="en-US"/>
              <a:t>No movies or purchasing gifts or gift cards. </a:t>
            </a:r>
            <a:endParaRPr sz="2400"/>
          </a:p>
          <a:p>
            <a:pPr marL="382588" lvl="0" indent="-382588" algn="l" rtl="0">
              <a:lnSpc>
                <a:spcPct val="94000"/>
              </a:lnSpc>
              <a:spcBef>
                <a:spcPts val="1200"/>
              </a:spcBef>
              <a:spcAft>
                <a:spcPts val="0"/>
              </a:spcAft>
              <a:buClr>
                <a:schemeClr val="dk2"/>
              </a:buClr>
              <a:buSzPts val="2000"/>
              <a:buChar char="■"/>
            </a:pPr>
            <a:r>
              <a:rPr lang="en-US"/>
              <a:t> No credit card or debit card use. Use cash only. </a:t>
            </a:r>
            <a:endParaRPr sz="2400"/>
          </a:p>
          <a:p>
            <a:pPr marL="0" lvl="0" indent="0" algn="l" rtl="0">
              <a:lnSpc>
                <a:spcPct val="94000"/>
              </a:lnSpc>
              <a:spcBef>
                <a:spcPts val="1200"/>
              </a:spcBef>
              <a:spcAft>
                <a:spcPts val="0"/>
              </a:spcAft>
              <a:buClr>
                <a:schemeClr val="dk2"/>
              </a:buClr>
              <a:buSzPts val="2400"/>
              <a:buNone/>
            </a:pPr>
            <a:endParaRPr sz="2400"/>
          </a:p>
          <a:p>
            <a:pPr marL="382588" lvl="0" indent="-179388" algn="l" rtl="0">
              <a:lnSpc>
                <a:spcPct val="94000"/>
              </a:lnSpc>
              <a:spcBef>
                <a:spcPts val="1200"/>
              </a:spcBef>
              <a:spcAft>
                <a:spcPts val="0"/>
              </a:spcAft>
              <a:buClr>
                <a:schemeClr val="dk2"/>
              </a:buClr>
              <a:buSzPts val="3200"/>
              <a:buNone/>
            </a:pPr>
            <a:endParaRPr sz="3200"/>
          </a:p>
        </p:txBody>
      </p:sp>
      <p:pic>
        <p:nvPicPr>
          <p:cNvPr id="197" name="Google Shape;197;p12"/>
          <p:cNvPicPr preferRelativeResize="0"/>
          <p:nvPr/>
        </p:nvPicPr>
        <p:blipFill rotWithShape="1">
          <a:blip r:embed="rId3">
            <a:alphaModFix/>
          </a:blip>
          <a:srcRect/>
          <a:stretch/>
        </p:blipFill>
        <p:spPr>
          <a:xfrm>
            <a:off x="2841171" y="124732"/>
            <a:ext cx="7592786" cy="1946275"/>
          </a:xfrm>
          <a:prstGeom prst="rect">
            <a:avLst/>
          </a:prstGeom>
          <a:noFill/>
          <a:ln>
            <a:noFill/>
          </a:ln>
        </p:spPr>
      </p:pic>
      <p:pic>
        <p:nvPicPr>
          <p:cNvPr id="198" name="Google Shape;198;p12"/>
          <p:cNvPicPr preferRelativeResize="0"/>
          <p:nvPr/>
        </p:nvPicPr>
        <p:blipFill rotWithShape="1">
          <a:blip r:embed="rId4">
            <a:alphaModFix/>
          </a:blip>
          <a:srcRect/>
          <a:stretch/>
        </p:blipFill>
        <p:spPr>
          <a:xfrm>
            <a:off x="749638" y="124732"/>
            <a:ext cx="1947649" cy="1946275"/>
          </a:xfrm>
          <a:prstGeom prst="rect">
            <a:avLst/>
          </a:prstGeom>
          <a:noFill/>
          <a:ln>
            <a:noFill/>
          </a:ln>
        </p:spPr>
      </p:pic>
      <p:pic>
        <p:nvPicPr>
          <p:cNvPr id="199" name="Google Shape;199;p12" descr="A picture containing plastic, jar&#10;&#10;Description automatically generated"/>
          <p:cNvPicPr preferRelativeResize="0"/>
          <p:nvPr/>
        </p:nvPicPr>
        <p:blipFill rotWithShape="1">
          <a:blip r:embed="rId5">
            <a:alphaModFix/>
          </a:blip>
          <a:srcRect/>
          <a:stretch/>
        </p:blipFill>
        <p:spPr>
          <a:xfrm>
            <a:off x="9832450" y="5588450"/>
            <a:ext cx="2359549" cy="1269550"/>
          </a:xfrm>
          <a:prstGeom prst="rect">
            <a:avLst/>
          </a:prstGeom>
          <a:noFill/>
          <a:ln>
            <a:noFill/>
          </a:ln>
        </p:spPr>
      </p:pic>
      <p:sp>
        <p:nvSpPr>
          <p:cNvPr id="200" name="Google Shape;200;p12"/>
          <p:cNvSpPr txBox="1"/>
          <p:nvPr/>
        </p:nvSpPr>
        <p:spPr>
          <a:xfrm>
            <a:off x="4680857" y="7158716"/>
            <a:ext cx="4443413"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dk1"/>
                </a:solidFill>
                <a:latin typeface="Libre Franklin"/>
                <a:ea typeface="Libre Franklin"/>
                <a:cs typeface="Libre Franklin"/>
                <a:sym typeface="Libre Franklin"/>
                <a:hlinkClick r:id="rId6">
                  <a:extLst>
                    <a:ext uri="{A12FA001-AC4F-418D-AE19-62706E023703}">
                      <ahyp:hlinkClr xmlns="" xmlns:ahyp="http://schemas.microsoft.com/office/drawing/2018/hyperlinkcolor" val="tx"/>
                    </a:ext>
                  </a:extLst>
                </a:hlinkClick>
              </a:rPr>
              <a:t>This Photo</a:t>
            </a:r>
            <a:r>
              <a:rPr lang="en-US" sz="900">
                <a:solidFill>
                  <a:schemeClr val="dk1"/>
                </a:solidFill>
                <a:latin typeface="Libre Franklin"/>
                <a:ea typeface="Libre Franklin"/>
                <a:cs typeface="Libre Franklin"/>
                <a:sym typeface="Libre Franklin"/>
              </a:rPr>
              <a:t> by Unknown Author is licensed under </a:t>
            </a:r>
            <a:r>
              <a:rPr lang="en-US" sz="900" u="sng">
                <a:solidFill>
                  <a:schemeClr val="dk1"/>
                </a:solidFill>
                <a:latin typeface="Libre Franklin"/>
                <a:ea typeface="Libre Franklin"/>
                <a:cs typeface="Libre Franklin"/>
                <a:sym typeface="Libre Franklin"/>
                <a:hlinkClick r:id="rId7">
                  <a:extLst>
                    <a:ext uri="{A12FA001-AC4F-418D-AE19-62706E023703}">
                      <ahyp:hlinkClr xmlns="" xmlns:ahyp="http://schemas.microsoft.com/office/drawing/2018/hyperlinkcolor" val="tx"/>
                    </a:ext>
                  </a:extLst>
                </a:hlinkClick>
              </a:rPr>
              <a:t>CC BY-NC-ND</a:t>
            </a:r>
            <a:endParaRPr sz="900">
              <a:solidFill>
                <a:schemeClr val="dk1"/>
              </a:solidFill>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a:spLocks noGrp="1"/>
          </p:cNvSpPr>
          <p:nvPr>
            <p:ph type="body" idx="3"/>
          </p:nvPr>
        </p:nvSpPr>
        <p:spPr>
          <a:xfrm>
            <a:off x="3907687" y="2057571"/>
            <a:ext cx="5420179" cy="614362"/>
          </a:xfrm>
          <a:prstGeom prst="rect">
            <a:avLst/>
          </a:prstGeom>
          <a:noFill/>
          <a:ln>
            <a:noFill/>
          </a:ln>
        </p:spPr>
        <p:txBody>
          <a:bodyPr spcFirstLastPara="1" wrap="square" lIns="91425" tIns="45700" rIns="91425" bIns="45700" anchor="b" anchorCtr="0">
            <a:noAutofit/>
          </a:bodyPr>
          <a:lstStyle/>
          <a:p>
            <a:pPr marL="0" lvl="0" indent="0" algn="ctr" rtl="0">
              <a:lnSpc>
                <a:spcPct val="84000"/>
              </a:lnSpc>
              <a:spcBef>
                <a:spcPts val="0"/>
              </a:spcBef>
              <a:spcAft>
                <a:spcPts val="0"/>
              </a:spcAft>
              <a:buClr>
                <a:schemeClr val="dk2"/>
              </a:buClr>
              <a:buSzPts val="3000"/>
              <a:buNone/>
            </a:pPr>
            <a:r>
              <a:rPr lang="en-US" b="1"/>
              <a:t>FINANCIAL FAST SCRIPTURES</a:t>
            </a:r>
            <a:endParaRPr/>
          </a:p>
        </p:txBody>
      </p:sp>
      <p:sp>
        <p:nvSpPr>
          <p:cNvPr id="207" name="Google Shape;207;p13"/>
          <p:cNvSpPr txBox="1">
            <a:spLocks noGrp="1"/>
          </p:cNvSpPr>
          <p:nvPr>
            <p:ph type="body" idx="4"/>
          </p:nvPr>
        </p:nvSpPr>
        <p:spPr>
          <a:xfrm>
            <a:off x="765967" y="2926102"/>
            <a:ext cx="11293929" cy="4355021"/>
          </a:xfrm>
          <a:prstGeom prst="rect">
            <a:avLst/>
          </a:prstGeom>
          <a:noFill/>
          <a:ln>
            <a:noFill/>
          </a:ln>
        </p:spPr>
        <p:txBody>
          <a:bodyPr spcFirstLastPara="1" wrap="square" lIns="91425" tIns="45700" rIns="91425" bIns="45700" anchor="t" anchorCtr="0">
            <a:noAutofit/>
          </a:bodyPr>
          <a:lstStyle/>
          <a:p>
            <a:pPr marL="457200" lvl="0" indent="-457200" algn="l" rtl="0">
              <a:lnSpc>
                <a:spcPct val="94000"/>
              </a:lnSpc>
              <a:spcBef>
                <a:spcPts val="0"/>
              </a:spcBef>
              <a:spcAft>
                <a:spcPts val="0"/>
              </a:spcAft>
              <a:buClr>
                <a:schemeClr val="dk2"/>
              </a:buClr>
              <a:buSzPts val="2000"/>
              <a:buFont typeface="Libre Franklin"/>
              <a:buAutoNum type="arabicPeriod"/>
            </a:pPr>
            <a:r>
              <a:rPr lang="en-US" b="1"/>
              <a:t>Genesis 41:34-36</a:t>
            </a:r>
            <a:endParaRPr/>
          </a:p>
          <a:p>
            <a:pPr marL="457200" lvl="0" indent="-457200" algn="l" rtl="0">
              <a:lnSpc>
                <a:spcPct val="94000"/>
              </a:lnSpc>
              <a:spcBef>
                <a:spcPts val="1200"/>
              </a:spcBef>
              <a:spcAft>
                <a:spcPts val="0"/>
              </a:spcAft>
              <a:buClr>
                <a:schemeClr val="dk2"/>
              </a:buClr>
              <a:buSzPts val="2000"/>
              <a:buFont typeface="Libre Franklin"/>
              <a:buAutoNum type="arabicPeriod"/>
            </a:pPr>
            <a:r>
              <a:rPr lang="en-US" b="1"/>
              <a:t>Malachi 3:8-12</a:t>
            </a:r>
            <a:endParaRPr/>
          </a:p>
          <a:p>
            <a:pPr marL="457200" lvl="0" indent="-457200" algn="l" rtl="0">
              <a:lnSpc>
                <a:spcPct val="94000"/>
              </a:lnSpc>
              <a:spcBef>
                <a:spcPts val="1200"/>
              </a:spcBef>
              <a:spcAft>
                <a:spcPts val="0"/>
              </a:spcAft>
              <a:buClr>
                <a:schemeClr val="dk2"/>
              </a:buClr>
              <a:buSzPts val="2000"/>
              <a:buFont typeface="Libre Franklin"/>
              <a:buAutoNum type="arabicPeriod"/>
            </a:pPr>
            <a:r>
              <a:rPr lang="en-US" b="1"/>
              <a:t>Proverbs 10:4-5</a:t>
            </a:r>
            <a:endParaRPr/>
          </a:p>
          <a:p>
            <a:pPr marL="457200" lvl="0" indent="-457200" algn="l" rtl="0">
              <a:lnSpc>
                <a:spcPct val="94000"/>
              </a:lnSpc>
              <a:spcBef>
                <a:spcPts val="1200"/>
              </a:spcBef>
              <a:spcAft>
                <a:spcPts val="0"/>
              </a:spcAft>
              <a:buClr>
                <a:schemeClr val="dk2"/>
              </a:buClr>
              <a:buSzPts val="2000"/>
              <a:buFont typeface="Libre Franklin"/>
              <a:buAutoNum type="arabicPeriod"/>
            </a:pPr>
            <a:r>
              <a:rPr lang="en-US" b="1"/>
              <a:t>Proverbs 13:11</a:t>
            </a:r>
            <a:endParaRPr/>
          </a:p>
          <a:p>
            <a:pPr marL="457200" lvl="0" indent="-457200" algn="l" rtl="0">
              <a:lnSpc>
                <a:spcPct val="94000"/>
              </a:lnSpc>
              <a:spcBef>
                <a:spcPts val="1200"/>
              </a:spcBef>
              <a:spcAft>
                <a:spcPts val="0"/>
              </a:spcAft>
              <a:buClr>
                <a:schemeClr val="dk2"/>
              </a:buClr>
              <a:buSzPts val="2000"/>
              <a:buFont typeface="Libre Franklin"/>
              <a:buAutoNum type="arabicPeriod"/>
            </a:pPr>
            <a:r>
              <a:rPr lang="en-US" b="1"/>
              <a:t>Proverbs 14:29</a:t>
            </a:r>
            <a:endParaRPr/>
          </a:p>
          <a:p>
            <a:pPr marL="0" lvl="0" indent="0" algn="l" rtl="0">
              <a:lnSpc>
                <a:spcPct val="94000"/>
              </a:lnSpc>
              <a:spcBef>
                <a:spcPts val="1200"/>
              </a:spcBef>
              <a:spcAft>
                <a:spcPts val="0"/>
              </a:spcAft>
              <a:buClr>
                <a:schemeClr val="dk2"/>
              </a:buClr>
              <a:buSzPts val="2400"/>
              <a:buNone/>
            </a:pPr>
            <a:endParaRPr sz="2400"/>
          </a:p>
          <a:p>
            <a:pPr marL="382588" lvl="0" indent="-179388" algn="l" rtl="0">
              <a:lnSpc>
                <a:spcPct val="94000"/>
              </a:lnSpc>
              <a:spcBef>
                <a:spcPts val="1200"/>
              </a:spcBef>
              <a:spcAft>
                <a:spcPts val="0"/>
              </a:spcAft>
              <a:buClr>
                <a:schemeClr val="dk2"/>
              </a:buClr>
              <a:buSzPts val="3200"/>
              <a:buNone/>
            </a:pPr>
            <a:endParaRPr sz="3200"/>
          </a:p>
        </p:txBody>
      </p:sp>
      <p:pic>
        <p:nvPicPr>
          <p:cNvPr id="208" name="Google Shape;208;p13"/>
          <p:cNvPicPr preferRelativeResize="0"/>
          <p:nvPr/>
        </p:nvPicPr>
        <p:blipFill rotWithShape="1">
          <a:blip r:embed="rId3">
            <a:alphaModFix/>
          </a:blip>
          <a:srcRect/>
          <a:stretch/>
        </p:blipFill>
        <p:spPr>
          <a:xfrm>
            <a:off x="2065025" y="87425"/>
            <a:ext cx="8061949" cy="1715975"/>
          </a:xfrm>
          <a:prstGeom prst="rect">
            <a:avLst/>
          </a:prstGeom>
          <a:noFill/>
          <a:ln>
            <a:noFill/>
          </a:ln>
        </p:spPr>
      </p:pic>
      <p:sp>
        <p:nvSpPr>
          <p:cNvPr id="209" name="Google Shape;209;p13"/>
          <p:cNvSpPr txBox="1"/>
          <p:nvPr/>
        </p:nvSpPr>
        <p:spPr>
          <a:xfrm>
            <a:off x="8360228" y="2730444"/>
            <a:ext cx="1387929" cy="676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10" name="Google Shape;210;p13"/>
          <p:cNvSpPr txBox="1"/>
          <p:nvPr/>
        </p:nvSpPr>
        <p:spPr>
          <a:xfrm>
            <a:off x="8360228" y="2926102"/>
            <a:ext cx="3204651" cy="4786951"/>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None/>
            </a:pPr>
            <a:r>
              <a:rPr lang="en-US" sz="2000" b="1">
                <a:solidFill>
                  <a:schemeClr val="dk1"/>
                </a:solidFill>
                <a:latin typeface="Libre Franklin"/>
                <a:ea typeface="Libre Franklin"/>
                <a:cs typeface="Libre Franklin"/>
                <a:sym typeface="Libre Franklin"/>
              </a:rPr>
              <a:t>16. Matthew 25:14-30</a:t>
            </a:r>
            <a:endParaRPr/>
          </a:p>
          <a:p>
            <a:pPr marL="0" marR="0" lvl="0" indent="0" algn="l" rtl="0">
              <a:lnSpc>
                <a:spcPct val="93000"/>
              </a:lnSpc>
              <a:spcBef>
                <a:spcPts val="1200"/>
              </a:spcBef>
              <a:spcAft>
                <a:spcPts val="0"/>
              </a:spcAft>
              <a:buNone/>
            </a:pPr>
            <a:r>
              <a:rPr lang="en-US" sz="2000" b="1">
                <a:solidFill>
                  <a:schemeClr val="dk1"/>
                </a:solidFill>
                <a:latin typeface="Libre Franklin"/>
                <a:ea typeface="Libre Franklin"/>
                <a:cs typeface="Libre Franklin"/>
                <a:sym typeface="Libre Franklin"/>
              </a:rPr>
              <a:t>17. Luke 14:28-30</a:t>
            </a:r>
            <a:endParaRPr/>
          </a:p>
          <a:p>
            <a:pPr marL="0" marR="0" lvl="0" indent="0" algn="l" rtl="0">
              <a:lnSpc>
                <a:spcPct val="93000"/>
              </a:lnSpc>
              <a:spcBef>
                <a:spcPts val="1200"/>
              </a:spcBef>
              <a:spcAft>
                <a:spcPts val="0"/>
              </a:spcAft>
              <a:buNone/>
            </a:pPr>
            <a:r>
              <a:rPr lang="en-US" sz="2000" b="1">
                <a:solidFill>
                  <a:schemeClr val="dk1"/>
                </a:solidFill>
                <a:latin typeface="Libre Franklin"/>
                <a:ea typeface="Libre Franklin"/>
                <a:cs typeface="Libre Franklin"/>
                <a:sym typeface="Libre Franklin"/>
              </a:rPr>
              <a:t>18. 1 Corinthians 16:2</a:t>
            </a:r>
            <a:endParaRPr/>
          </a:p>
          <a:p>
            <a:pPr marL="0" marR="0" lvl="0" indent="0" algn="l" rtl="0">
              <a:lnSpc>
                <a:spcPct val="93000"/>
              </a:lnSpc>
              <a:spcBef>
                <a:spcPts val="1200"/>
              </a:spcBef>
              <a:spcAft>
                <a:spcPts val="0"/>
              </a:spcAft>
              <a:buNone/>
            </a:pPr>
            <a:r>
              <a:rPr lang="en-US" sz="2000" b="1">
                <a:solidFill>
                  <a:schemeClr val="dk1"/>
                </a:solidFill>
                <a:latin typeface="Libre Franklin"/>
                <a:ea typeface="Libre Franklin"/>
                <a:cs typeface="Libre Franklin"/>
                <a:sym typeface="Libre Franklin"/>
              </a:rPr>
              <a:t>19. Colossians 3:17</a:t>
            </a:r>
            <a:endParaRPr/>
          </a:p>
          <a:p>
            <a:pPr marL="0" marR="0" lvl="0" indent="0" algn="l" rtl="0">
              <a:lnSpc>
                <a:spcPct val="93000"/>
              </a:lnSpc>
              <a:spcBef>
                <a:spcPts val="1200"/>
              </a:spcBef>
              <a:spcAft>
                <a:spcPts val="0"/>
              </a:spcAft>
              <a:buNone/>
            </a:pPr>
            <a:r>
              <a:rPr lang="en-US" sz="2000" b="1">
                <a:solidFill>
                  <a:schemeClr val="dk1"/>
                </a:solidFill>
                <a:latin typeface="Libre Franklin"/>
                <a:ea typeface="Libre Franklin"/>
                <a:cs typeface="Libre Franklin"/>
                <a:sym typeface="Libre Franklin"/>
              </a:rPr>
              <a:t>20. Romans 13:5</a:t>
            </a:r>
            <a:endParaRPr/>
          </a:p>
          <a:p>
            <a:pPr marL="0" marR="0" lvl="0" indent="0" algn="l" rtl="0">
              <a:lnSpc>
                <a:spcPct val="93000"/>
              </a:lnSpc>
              <a:spcBef>
                <a:spcPts val="1200"/>
              </a:spcBef>
              <a:spcAft>
                <a:spcPts val="0"/>
              </a:spcAft>
              <a:buNone/>
            </a:pPr>
            <a:r>
              <a:rPr lang="en-US" sz="2000" b="1">
                <a:solidFill>
                  <a:schemeClr val="dk1"/>
                </a:solidFill>
                <a:latin typeface="Libre Franklin"/>
                <a:ea typeface="Libre Franklin"/>
                <a:cs typeface="Libre Franklin"/>
                <a:sym typeface="Libre Franklin"/>
              </a:rPr>
              <a:t>21. Hebrews 13:8</a:t>
            </a:r>
            <a:endParaRPr/>
          </a:p>
          <a:p>
            <a:pPr marL="0" marR="0" lvl="0" indent="0" algn="l" rtl="0">
              <a:lnSpc>
                <a:spcPct val="93000"/>
              </a:lnSpc>
              <a:spcBef>
                <a:spcPts val="1200"/>
              </a:spcBef>
              <a:spcAft>
                <a:spcPts val="0"/>
              </a:spcAft>
              <a:buNone/>
            </a:pPr>
            <a:endParaRPr sz="2000" b="1">
              <a:solidFill>
                <a:schemeClr val="dk1"/>
              </a:solidFill>
              <a:latin typeface="Libre Franklin"/>
              <a:ea typeface="Libre Franklin"/>
              <a:cs typeface="Libre Franklin"/>
              <a:sym typeface="Libre Franklin"/>
            </a:endParaRPr>
          </a:p>
          <a:p>
            <a:pPr marL="0" marR="0" lvl="0" indent="0" algn="l" rtl="0">
              <a:lnSpc>
                <a:spcPct val="93000"/>
              </a:lnSpc>
              <a:spcBef>
                <a:spcPts val="1200"/>
              </a:spcBef>
              <a:spcAft>
                <a:spcPts val="0"/>
              </a:spcAft>
              <a:buNone/>
            </a:pPr>
            <a:endParaRPr sz="2000" b="1">
              <a:solidFill>
                <a:schemeClr val="dk1"/>
              </a:solidFill>
              <a:latin typeface="Libre Franklin"/>
              <a:ea typeface="Libre Franklin"/>
              <a:cs typeface="Libre Franklin"/>
              <a:sym typeface="Libre Franklin"/>
            </a:endParaRPr>
          </a:p>
          <a:p>
            <a:pPr marL="0" marR="0" lvl="0" indent="0" algn="l" rtl="0">
              <a:lnSpc>
                <a:spcPct val="93000"/>
              </a:lnSpc>
              <a:spcBef>
                <a:spcPts val="1200"/>
              </a:spcBef>
              <a:spcAft>
                <a:spcPts val="0"/>
              </a:spcAft>
              <a:buNone/>
            </a:pPr>
            <a:endParaRPr sz="2000" b="1">
              <a:solidFill>
                <a:schemeClr val="dk1"/>
              </a:solidFill>
              <a:latin typeface="Libre Franklin"/>
              <a:ea typeface="Libre Franklin"/>
              <a:cs typeface="Libre Franklin"/>
              <a:sym typeface="Libre Franklin"/>
            </a:endParaRPr>
          </a:p>
          <a:p>
            <a:pPr marL="342900" marR="0" lvl="0" indent="-215900" algn="l" rtl="0">
              <a:spcBef>
                <a:spcPts val="200"/>
              </a:spcBef>
              <a:spcAft>
                <a:spcPts val="0"/>
              </a:spcAft>
              <a:buClr>
                <a:schemeClr val="dk1"/>
              </a:buClr>
              <a:buSzPts val="2000"/>
              <a:buFont typeface="Noto Sans Symbols"/>
              <a:buNone/>
            </a:pPr>
            <a:endParaRPr sz="2000" b="1">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b="1">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11" name="Google Shape;211;p13"/>
          <p:cNvSpPr txBox="1"/>
          <p:nvPr/>
        </p:nvSpPr>
        <p:spPr>
          <a:xfrm>
            <a:off x="4703053" y="2929390"/>
            <a:ext cx="2690872" cy="2718693"/>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None/>
            </a:pPr>
            <a:r>
              <a:rPr lang="en-US" sz="2000" b="1">
                <a:solidFill>
                  <a:schemeClr val="dk1"/>
                </a:solidFill>
                <a:latin typeface="Libre Franklin"/>
                <a:ea typeface="Libre Franklin"/>
                <a:cs typeface="Libre Franklin"/>
                <a:sym typeface="Libre Franklin"/>
              </a:rPr>
              <a:t>10.  Proverbs 21:5</a:t>
            </a:r>
            <a:r>
              <a:rPr lang="en-US" sz="2000">
                <a:solidFill>
                  <a:schemeClr val="dk1"/>
                </a:solidFill>
                <a:latin typeface="Libre Franklin"/>
                <a:ea typeface="Libre Franklin"/>
                <a:cs typeface="Libre Franklin"/>
                <a:sym typeface="Libre Franklin"/>
              </a:rPr>
              <a:t> </a:t>
            </a:r>
            <a:endParaRPr sz="2000" b="1">
              <a:solidFill>
                <a:schemeClr val="dk1"/>
              </a:solidFill>
              <a:latin typeface="Libre Franklin"/>
              <a:ea typeface="Libre Franklin"/>
              <a:cs typeface="Libre Franklin"/>
              <a:sym typeface="Libre Franklin"/>
            </a:endParaRPr>
          </a:p>
          <a:p>
            <a:pPr marL="0" marR="0" lvl="0" indent="0" algn="l" rtl="0">
              <a:lnSpc>
                <a:spcPct val="93000"/>
              </a:lnSpc>
              <a:spcBef>
                <a:spcPts val="1200"/>
              </a:spcBef>
              <a:spcAft>
                <a:spcPts val="0"/>
              </a:spcAft>
              <a:buNone/>
            </a:pPr>
            <a:r>
              <a:rPr lang="en-US" sz="2000" b="1">
                <a:solidFill>
                  <a:schemeClr val="dk1"/>
                </a:solidFill>
                <a:latin typeface="Libre Franklin"/>
                <a:ea typeface="Libre Franklin"/>
                <a:cs typeface="Libre Franklin"/>
                <a:sym typeface="Libre Franklin"/>
              </a:rPr>
              <a:t>11.  Proverbs 21:20</a:t>
            </a:r>
            <a:endParaRPr/>
          </a:p>
          <a:p>
            <a:pPr marL="0" marR="0" lvl="0" indent="0" algn="l" rtl="0">
              <a:lnSpc>
                <a:spcPct val="93000"/>
              </a:lnSpc>
              <a:spcBef>
                <a:spcPts val="1200"/>
              </a:spcBef>
              <a:spcAft>
                <a:spcPts val="0"/>
              </a:spcAft>
              <a:buNone/>
            </a:pPr>
            <a:r>
              <a:rPr lang="en-US" sz="2000" b="1">
                <a:solidFill>
                  <a:schemeClr val="dk1"/>
                </a:solidFill>
                <a:latin typeface="Libre Franklin"/>
                <a:ea typeface="Libre Franklin"/>
                <a:cs typeface="Libre Franklin"/>
                <a:sym typeface="Libre Franklin"/>
              </a:rPr>
              <a:t>13.  Proverbs 24:27</a:t>
            </a:r>
            <a:endParaRPr/>
          </a:p>
          <a:p>
            <a:pPr marL="0" marR="0" lvl="0" indent="0" algn="l" rtl="0">
              <a:lnSpc>
                <a:spcPct val="93000"/>
              </a:lnSpc>
              <a:spcBef>
                <a:spcPts val="1200"/>
              </a:spcBef>
              <a:spcAft>
                <a:spcPts val="0"/>
              </a:spcAft>
              <a:buNone/>
            </a:pPr>
            <a:r>
              <a:rPr lang="en-US" sz="2000" b="1">
                <a:solidFill>
                  <a:schemeClr val="dk1"/>
                </a:solidFill>
                <a:latin typeface="Libre Franklin"/>
                <a:ea typeface="Libre Franklin"/>
                <a:cs typeface="Libre Franklin"/>
                <a:sym typeface="Libre Franklin"/>
              </a:rPr>
              <a:t>14.  Ecclesiastes 11:2</a:t>
            </a:r>
            <a:endParaRPr/>
          </a:p>
          <a:p>
            <a:pPr marL="0" marR="0" lvl="0" indent="0" algn="l" rtl="0">
              <a:lnSpc>
                <a:spcPct val="93000"/>
              </a:lnSpc>
              <a:spcBef>
                <a:spcPts val="1200"/>
              </a:spcBef>
              <a:spcAft>
                <a:spcPts val="0"/>
              </a:spcAft>
              <a:buNone/>
            </a:pPr>
            <a:r>
              <a:rPr lang="en-US" sz="2000" b="1">
                <a:solidFill>
                  <a:schemeClr val="dk1"/>
                </a:solidFill>
                <a:latin typeface="Libre Franklin"/>
                <a:ea typeface="Libre Franklin"/>
                <a:cs typeface="Libre Franklin"/>
                <a:sym typeface="Libre Franklin"/>
              </a:rPr>
              <a:t>15.  Matthew 6:24</a:t>
            </a:r>
            <a:endParaRPr/>
          </a:p>
          <a:p>
            <a:pPr marL="0" marR="0" lvl="0" indent="0" algn="l" rtl="0">
              <a:spcBef>
                <a:spcPts val="200"/>
              </a:spcBef>
              <a:spcAft>
                <a:spcPts val="0"/>
              </a:spcAft>
              <a:buClr>
                <a:schemeClr val="dk1"/>
              </a:buClr>
              <a:buSzPts val="1800"/>
              <a:buFont typeface="Libre Franklin"/>
              <a:buNone/>
            </a:pPr>
            <a:endParaRPr sz="1800" b="1">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None/>
            </a:pPr>
            <a:r>
              <a:rPr lang="en-US"/>
              <a:t>TIMING OF FAST</a:t>
            </a:r>
            <a:endParaRPr/>
          </a:p>
        </p:txBody>
      </p:sp>
      <p:sp>
        <p:nvSpPr>
          <p:cNvPr id="218" name="Google Shape;218;p14"/>
          <p:cNvSpPr txBox="1">
            <a:spLocks noGrp="1"/>
          </p:cNvSpPr>
          <p:nvPr>
            <p:ph type="body" idx="1"/>
          </p:nvPr>
        </p:nvSpPr>
        <p:spPr>
          <a:xfrm>
            <a:off x="1052513" y="1136650"/>
            <a:ext cx="10447337" cy="516731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4000"/>
              </a:lnSpc>
              <a:spcBef>
                <a:spcPts val="0"/>
              </a:spcBef>
              <a:spcAft>
                <a:spcPts val="0"/>
              </a:spcAft>
              <a:buClr>
                <a:schemeClr val="dk2"/>
              </a:buClr>
              <a:buSzPts val="2000"/>
              <a:buFont typeface="Libre Franklin"/>
              <a:buNone/>
            </a:pPr>
            <a:endParaRPr dirty="0"/>
          </a:p>
          <a:p>
            <a:pPr marL="384048" lvl="0" indent="-384048" algn="l" rtl="0">
              <a:lnSpc>
                <a:spcPct val="94000"/>
              </a:lnSpc>
              <a:spcBef>
                <a:spcPts val="1200"/>
              </a:spcBef>
              <a:spcAft>
                <a:spcPts val="0"/>
              </a:spcAft>
              <a:buClr>
                <a:schemeClr val="dk2"/>
              </a:buClr>
              <a:buSzPts val="3200"/>
              <a:buChar char="■"/>
            </a:pPr>
            <a:r>
              <a:rPr lang="en-US" sz="3200" dirty="0"/>
              <a:t>21 Days (Wed, January </a:t>
            </a:r>
            <a:r>
              <a:rPr lang="en-US" sz="3200" dirty="0" smtClean="0"/>
              <a:t>10</a:t>
            </a:r>
            <a:r>
              <a:rPr lang="en-US" sz="3200" baseline="30000" dirty="0" smtClean="0"/>
              <a:t>th</a:t>
            </a:r>
            <a:r>
              <a:rPr lang="en-US" sz="3200" dirty="0" smtClean="0"/>
              <a:t> </a:t>
            </a:r>
            <a:r>
              <a:rPr lang="en-US" sz="3200" dirty="0"/>
              <a:t>– Tues, January </a:t>
            </a:r>
            <a:r>
              <a:rPr lang="en-US" sz="3200" dirty="0" smtClean="0"/>
              <a:t>30th) </a:t>
            </a:r>
            <a:endParaRPr dirty="0"/>
          </a:p>
          <a:p>
            <a:pPr marL="384048" lvl="0" indent="-384048" algn="l" rtl="0">
              <a:lnSpc>
                <a:spcPct val="94000"/>
              </a:lnSpc>
              <a:spcBef>
                <a:spcPts val="1200"/>
              </a:spcBef>
              <a:spcAft>
                <a:spcPts val="0"/>
              </a:spcAft>
              <a:buClr>
                <a:schemeClr val="dk2"/>
              </a:buClr>
              <a:buSzPts val="3200"/>
              <a:buChar char="■"/>
            </a:pPr>
            <a:r>
              <a:rPr lang="en-US" sz="3200" dirty="0"/>
              <a:t>Timing of fast: DAILY 6 AM – 6 PM </a:t>
            </a:r>
            <a:endParaRPr dirty="0"/>
          </a:p>
          <a:p>
            <a:pPr marL="384048" lvl="0" indent="-384048" algn="l" rtl="0">
              <a:lnSpc>
                <a:spcPct val="94000"/>
              </a:lnSpc>
              <a:spcBef>
                <a:spcPts val="1200"/>
              </a:spcBef>
              <a:spcAft>
                <a:spcPts val="0"/>
              </a:spcAft>
              <a:buClr>
                <a:schemeClr val="dk2"/>
              </a:buClr>
              <a:buSzPts val="3200"/>
              <a:buChar char="■"/>
            </a:pPr>
            <a:r>
              <a:rPr lang="en-US" sz="3200" dirty="0"/>
              <a:t>At LOC, We begin to encourage corporate fasting for 21 days each year in the month of January. A season of focused prayer as we attentively gravitate this year towards our </a:t>
            </a:r>
            <a:r>
              <a:rPr lang="en-US" sz="3200" dirty="0" smtClean="0"/>
              <a:t>2024 </a:t>
            </a:r>
            <a:r>
              <a:rPr lang="en-US" sz="3200" dirty="0"/>
              <a:t>theme; </a:t>
            </a:r>
            <a:r>
              <a:rPr lang="en-US" sz="3200" b="1" dirty="0"/>
              <a:t>“</a:t>
            </a:r>
            <a:r>
              <a:rPr lang="en-US" sz="3200" b="1" dirty="0" smtClean="0"/>
              <a:t>JESUS! SAY HIS NAME”.</a:t>
            </a:r>
            <a:endParaRPr dirty="0"/>
          </a:p>
          <a:p>
            <a:pPr marL="384048" lvl="0" indent="-384048" algn="l" rtl="0">
              <a:lnSpc>
                <a:spcPct val="94000"/>
              </a:lnSpc>
              <a:spcBef>
                <a:spcPts val="1200"/>
              </a:spcBef>
              <a:spcAft>
                <a:spcPts val="0"/>
              </a:spcAft>
              <a:buClr>
                <a:schemeClr val="dk2"/>
              </a:buClr>
              <a:buSzPts val="3200"/>
              <a:buChar char="■"/>
            </a:pPr>
            <a:r>
              <a:rPr lang="en-US" sz="3200" dirty="0"/>
              <a:t>Remember; The timing of your fast is not as important as the strength of your focus on God as you fast.</a:t>
            </a:r>
            <a:endParaRPr dirty="0"/>
          </a:p>
          <a:p>
            <a:pPr marL="384048" lvl="0" indent="-257048" algn="l" rtl="0">
              <a:lnSpc>
                <a:spcPct val="94000"/>
              </a:lnSpc>
              <a:spcBef>
                <a:spcPts val="1200"/>
              </a:spcBef>
              <a:spcAft>
                <a:spcPts val="0"/>
              </a:spcAft>
              <a:buClr>
                <a:schemeClr val="dk2"/>
              </a:buClr>
              <a:buSzPts val="20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 name="Picture 1"/>
          <p:cNvPicPr>
            <a:picLocks noChangeAspect="1"/>
          </p:cNvPicPr>
          <p:nvPr/>
        </p:nvPicPr>
        <p:blipFill rotWithShape="1">
          <a:blip r:embed="rId3"/>
          <a:srcRect l="20875" t="14890" r="22447" b="14278"/>
          <a:stretch/>
        </p:blipFill>
        <p:spPr>
          <a:xfrm>
            <a:off x="1487056" y="104069"/>
            <a:ext cx="9458036" cy="664871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1194044" y="3637697"/>
            <a:ext cx="7418388" cy="1485900"/>
          </a:xfrm>
          <a:prstGeom prst="rect">
            <a:avLst/>
          </a:prstGeom>
          <a:noFill/>
          <a:ln>
            <a:noFill/>
          </a:ln>
        </p:spPr>
        <p:txBody>
          <a:bodyPr spcFirstLastPara="1" wrap="square" lIns="91425" tIns="45700" rIns="91425" bIns="45700" anchor="t" anchorCtr="0">
            <a:noAutofit/>
          </a:bodyPr>
          <a:lstStyle/>
          <a:p>
            <a:pPr lvl="0" algn="ctr"/>
            <a:r>
              <a:rPr lang="en-US" dirty="0"/>
              <a:t>NUMBER TO DIAL IN</a:t>
            </a:r>
            <a:br>
              <a:rPr lang="en-US" dirty="0"/>
            </a:br>
            <a:r>
              <a:rPr lang="en-US" b="1" dirty="0"/>
              <a:t>(971) 379-9349 </a:t>
            </a:r>
            <a:br>
              <a:rPr lang="en-US" b="1" dirty="0"/>
            </a:br>
            <a:r>
              <a:rPr lang="en-US" dirty="0"/>
              <a:t/>
            </a:r>
            <a:br>
              <a:rPr lang="en-US" dirty="0"/>
            </a:br>
            <a:endParaRPr dirty="0"/>
          </a:p>
        </p:txBody>
      </p:sp>
      <p:pic>
        <p:nvPicPr>
          <p:cNvPr id="231" name="Google Shape;231;p16" descr="Contesting Christianity: &lt;strong&gt;Prayer&lt;/strong&gt; and Miracles « Disjointed ..."/>
          <p:cNvPicPr preferRelativeResize="0">
            <a:picLocks noGrp="1"/>
          </p:cNvPicPr>
          <p:nvPr>
            <p:ph type="body" idx="1"/>
          </p:nvPr>
        </p:nvPicPr>
        <p:blipFill rotWithShape="1">
          <a:blip r:embed="rId3">
            <a:alphaModFix/>
          </a:blip>
          <a:srcRect/>
          <a:stretch/>
        </p:blipFill>
        <p:spPr>
          <a:xfrm>
            <a:off x="8479692" y="3062043"/>
            <a:ext cx="3449638" cy="3124200"/>
          </a:xfrm>
          <a:prstGeom prst="rect">
            <a:avLst/>
          </a:prstGeom>
          <a:noFill/>
          <a:ln>
            <a:noFill/>
          </a:ln>
        </p:spPr>
      </p:pic>
      <p:sp>
        <p:nvSpPr>
          <p:cNvPr id="232" name="Google Shape;232;p16"/>
          <p:cNvSpPr txBox="1"/>
          <p:nvPr/>
        </p:nvSpPr>
        <p:spPr>
          <a:xfrm>
            <a:off x="1752600" y="552450"/>
            <a:ext cx="9601200" cy="750888"/>
          </a:xfrm>
          <a:prstGeom prst="rect">
            <a:avLst/>
          </a:prstGeom>
          <a:noFill/>
          <a:ln>
            <a:noFill/>
          </a:ln>
        </p:spPr>
        <p:txBody>
          <a:bodyPr spcFirstLastPara="1" wrap="square" lIns="91425" tIns="45700" rIns="91425" bIns="45700" anchor="t" anchorCtr="0">
            <a:noAutofit/>
          </a:bodyPr>
          <a:lstStyle/>
          <a:p>
            <a:pPr marL="0" marR="0" lvl="0" indent="0" algn="ctr" rtl="0">
              <a:lnSpc>
                <a:spcPct val="89000"/>
              </a:lnSpc>
              <a:spcBef>
                <a:spcPts val="0"/>
              </a:spcBef>
              <a:spcAft>
                <a:spcPts val="0"/>
              </a:spcAft>
              <a:buClr>
                <a:schemeClr val="dk2"/>
              </a:buClr>
              <a:buSzPts val="4400"/>
              <a:buFont typeface="Libre Franklin"/>
              <a:buNone/>
            </a:pPr>
            <a:r>
              <a:rPr lang="en-US" sz="4400" b="1" u="sng" dirty="0">
                <a:solidFill>
                  <a:schemeClr val="dk2"/>
                </a:solidFill>
                <a:latin typeface="Libre Franklin"/>
                <a:ea typeface="Libre Franklin"/>
                <a:cs typeface="Libre Franklin"/>
                <a:sym typeface="Libre Franklin"/>
              </a:rPr>
              <a:t>CORPORATE PRAYER TIMES!!!</a:t>
            </a:r>
            <a:endParaRPr dirty="0"/>
          </a:p>
          <a:p>
            <a:pPr marL="0" marR="0" lvl="0" indent="0" algn="ctr" rtl="0">
              <a:lnSpc>
                <a:spcPct val="89000"/>
              </a:lnSpc>
              <a:spcBef>
                <a:spcPts val="0"/>
              </a:spcBef>
              <a:spcAft>
                <a:spcPts val="0"/>
              </a:spcAft>
              <a:buClr>
                <a:schemeClr val="dk2"/>
              </a:buClr>
              <a:buSzPts val="4400"/>
              <a:buFont typeface="Libre Franklin"/>
              <a:buNone/>
            </a:pPr>
            <a:endParaRPr sz="4400" dirty="0">
              <a:solidFill>
                <a:schemeClr val="dk2"/>
              </a:solidFill>
              <a:latin typeface="Libre Franklin"/>
              <a:ea typeface="Libre Franklin"/>
              <a:cs typeface="Libre Franklin"/>
              <a:sym typeface="Libre Franklin"/>
            </a:endParaRPr>
          </a:p>
          <a:p>
            <a:pPr marL="0" marR="0" lvl="0" indent="0" algn="ctr" rtl="0">
              <a:lnSpc>
                <a:spcPct val="89000"/>
              </a:lnSpc>
              <a:spcBef>
                <a:spcPts val="0"/>
              </a:spcBef>
              <a:spcAft>
                <a:spcPts val="0"/>
              </a:spcAft>
              <a:buClr>
                <a:schemeClr val="dk2"/>
              </a:buClr>
              <a:buSzPts val="4400"/>
              <a:buFont typeface="Libre Franklin"/>
              <a:buNone/>
            </a:pPr>
            <a:r>
              <a:rPr lang="en-US" sz="4400" b="1" dirty="0">
                <a:solidFill>
                  <a:schemeClr val="dk2"/>
                </a:solidFill>
                <a:latin typeface="Libre Franklin"/>
                <a:ea typeface="Libre Franklin"/>
                <a:cs typeface="Libre Franklin"/>
                <a:sym typeface="Libre Franklin"/>
              </a:rPr>
              <a:t>DAILY (MONDAY – </a:t>
            </a:r>
            <a:r>
              <a:rPr lang="en-US" sz="4400" b="1" dirty="0" smtClean="0">
                <a:solidFill>
                  <a:schemeClr val="dk2"/>
                </a:solidFill>
                <a:latin typeface="Libre Franklin"/>
                <a:ea typeface="Libre Franklin"/>
                <a:cs typeface="Libre Franklin"/>
                <a:sym typeface="Libre Franklin"/>
              </a:rPr>
              <a:t>SATURDAY)</a:t>
            </a:r>
            <a:r>
              <a:rPr lang="en-US" sz="4400" dirty="0" smtClean="0">
                <a:solidFill>
                  <a:schemeClr val="dk2"/>
                </a:solidFill>
                <a:latin typeface="Libre Franklin"/>
                <a:ea typeface="Libre Franklin"/>
                <a:cs typeface="Libre Franklin"/>
                <a:sym typeface="Libre Franklin"/>
              </a:rPr>
              <a:t> 6AM &amp; 6 PM</a:t>
            </a:r>
            <a:endParaRPr dirty="0"/>
          </a:p>
          <a:p>
            <a:pPr marL="0" marR="0" lvl="0" indent="0" algn="ctr" rtl="0">
              <a:lnSpc>
                <a:spcPct val="89000"/>
              </a:lnSpc>
              <a:spcBef>
                <a:spcPts val="0"/>
              </a:spcBef>
              <a:spcAft>
                <a:spcPts val="0"/>
              </a:spcAft>
              <a:buClr>
                <a:schemeClr val="dk2"/>
              </a:buClr>
              <a:buSzPts val="4400"/>
              <a:buFont typeface="Libre Franklin"/>
              <a:buNone/>
            </a:pPr>
            <a:endParaRPr sz="4400" dirty="0">
              <a:solidFill>
                <a:schemeClr val="dk2"/>
              </a:solidFill>
              <a:latin typeface="Libre Franklin"/>
              <a:ea typeface="Libre Franklin"/>
              <a:cs typeface="Libre Franklin"/>
              <a:sym typeface="Libre Franklin"/>
            </a:endParaRPr>
          </a:p>
        </p:txBody>
      </p:sp>
      <p:pic>
        <p:nvPicPr>
          <p:cNvPr id="234" name="Google Shape;234;p16" descr="File:&lt;strong&gt;Phone&lt;/strong&gt;-htc-nexus-one.svg - Wikimedia Commons"/>
          <p:cNvPicPr preferRelativeResize="0"/>
          <p:nvPr/>
        </p:nvPicPr>
        <p:blipFill rotWithShape="1">
          <a:blip r:embed="rId4">
            <a:alphaModFix/>
          </a:blip>
          <a:srcRect/>
          <a:stretch/>
        </p:blipFill>
        <p:spPr>
          <a:xfrm>
            <a:off x="209550" y="2982913"/>
            <a:ext cx="2343150" cy="2343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7"/>
          <p:cNvSpPr txBox="1">
            <a:spLocks noGrp="1"/>
          </p:cNvSpPr>
          <p:nvPr>
            <p:ph type="title"/>
          </p:nvPr>
        </p:nvSpPr>
        <p:spPr>
          <a:xfrm>
            <a:off x="1746250" y="588963"/>
            <a:ext cx="9601200" cy="14859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None/>
            </a:pPr>
            <a:r>
              <a:rPr lang="en-US"/>
              <a:t>My 21 Day Commitment!!! </a:t>
            </a:r>
            <a:endParaRPr/>
          </a:p>
        </p:txBody>
      </p:sp>
      <p:pic>
        <p:nvPicPr>
          <p:cNvPr id="241" name="Google Shape;241;p17"/>
          <p:cNvPicPr preferRelativeResize="0"/>
          <p:nvPr/>
        </p:nvPicPr>
        <p:blipFill rotWithShape="1">
          <a:blip r:embed="rId3">
            <a:alphaModFix/>
          </a:blip>
          <a:srcRect/>
          <a:stretch/>
        </p:blipFill>
        <p:spPr>
          <a:xfrm>
            <a:off x="9015269" y="4033837"/>
            <a:ext cx="2700338" cy="2824163"/>
          </a:xfrm>
          <a:prstGeom prst="rect">
            <a:avLst/>
          </a:prstGeom>
          <a:noFill/>
          <a:ln>
            <a:noFill/>
          </a:ln>
        </p:spPr>
      </p:pic>
      <p:sp>
        <p:nvSpPr>
          <p:cNvPr id="242" name="Google Shape;242;p17"/>
          <p:cNvSpPr txBox="1">
            <a:spLocks noGrp="1"/>
          </p:cNvSpPr>
          <p:nvPr>
            <p:ph type="body" idx="1"/>
          </p:nvPr>
        </p:nvSpPr>
        <p:spPr>
          <a:xfrm>
            <a:off x="1371600" y="1579563"/>
            <a:ext cx="9601200" cy="509905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200"/>
              <a:buChar char="■"/>
            </a:pPr>
            <a:r>
              <a:rPr lang="en-US" sz="3200" dirty="0"/>
              <a:t>I ______________________________________ (insert name), commit to 21 Days of Fasting &amp; Prayer with my Liberty Outreach Center Church Family. </a:t>
            </a:r>
            <a:endParaRPr dirty="0"/>
          </a:p>
          <a:p>
            <a:pPr marL="384048" lvl="0" indent="-384048" algn="l" rtl="0">
              <a:lnSpc>
                <a:spcPct val="94000"/>
              </a:lnSpc>
              <a:spcBef>
                <a:spcPts val="1200"/>
              </a:spcBef>
              <a:spcAft>
                <a:spcPts val="0"/>
              </a:spcAft>
              <a:buClr>
                <a:schemeClr val="dk2"/>
              </a:buClr>
              <a:buSzPts val="3200"/>
              <a:buChar char="■"/>
            </a:pPr>
            <a:r>
              <a:rPr lang="en-US" sz="3200" dirty="0"/>
              <a:t>On this day January 9</a:t>
            </a:r>
            <a:r>
              <a:rPr lang="en-US" sz="3200" u="sng" dirty="0" smtClean="0"/>
              <a:t>th</a:t>
            </a:r>
            <a:r>
              <a:rPr lang="en-US" sz="3200" dirty="0"/>
              <a:t>, I commit to begin on January </a:t>
            </a:r>
            <a:r>
              <a:rPr lang="en-US" sz="3200" dirty="0" smtClean="0"/>
              <a:t>10th </a:t>
            </a:r>
            <a:r>
              <a:rPr lang="en-US" sz="3200" dirty="0"/>
              <a:t>through January </a:t>
            </a:r>
            <a:r>
              <a:rPr lang="en-US" sz="3200" dirty="0" smtClean="0"/>
              <a:t>30th, </a:t>
            </a:r>
            <a:r>
              <a:rPr lang="en-US" sz="3200" dirty="0"/>
              <a:t>a full 21 days to this type of Fasting ____________________________. </a:t>
            </a:r>
            <a:endParaRPr dirty="0"/>
          </a:p>
          <a:p>
            <a:pPr marL="0" lvl="0" indent="0" algn="l" rtl="0">
              <a:lnSpc>
                <a:spcPct val="94000"/>
              </a:lnSpc>
              <a:spcBef>
                <a:spcPts val="1200"/>
              </a:spcBef>
              <a:spcAft>
                <a:spcPts val="0"/>
              </a:spcAft>
              <a:buClr>
                <a:schemeClr val="dk2"/>
              </a:buClr>
              <a:buSzPts val="3200"/>
              <a:buFont typeface="Libre Franklin"/>
              <a:buNone/>
            </a:pPr>
            <a:r>
              <a:rPr lang="en-US" sz="3200" dirty="0"/>
              <a:t>	(Insert Selected Type of Fast)</a:t>
            </a:r>
            <a:endParaRPr dirty="0"/>
          </a:p>
          <a:p>
            <a:pPr marL="384048" lvl="0" indent="-180848" algn="l" rtl="0">
              <a:lnSpc>
                <a:spcPct val="94000"/>
              </a:lnSpc>
              <a:spcBef>
                <a:spcPts val="1200"/>
              </a:spcBef>
              <a:spcAft>
                <a:spcPts val="0"/>
              </a:spcAft>
              <a:buClr>
                <a:schemeClr val="dk2"/>
              </a:buClr>
              <a:buSzPts val="3200"/>
              <a:buNone/>
            </a:pPr>
            <a:endParaRPr sz="3200" dirty="0"/>
          </a:p>
          <a:p>
            <a:pPr marL="384048" lvl="0" indent="-257048" algn="l" rtl="0">
              <a:lnSpc>
                <a:spcPct val="94000"/>
              </a:lnSpc>
              <a:spcBef>
                <a:spcPts val="1200"/>
              </a:spcBef>
              <a:spcAft>
                <a:spcPts val="0"/>
              </a:spcAft>
              <a:buClr>
                <a:schemeClr val="dk2"/>
              </a:buClr>
              <a:buSzPts val="2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Campaign Recap!</a:t>
            </a:r>
            <a:endParaRPr lang="en-US" dirty="0"/>
          </a:p>
        </p:txBody>
      </p:sp>
      <p:sp>
        <p:nvSpPr>
          <p:cNvPr id="5" name="TextBox 4"/>
          <p:cNvSpPr txBox="1"/>
          <p:nvPr/>
        </p:nvSpPr>
        <p:spPr>
          <a:xfrm>
            <a:off x="1025386" y="2373725"/>
            <a:ext cx="17373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YOUR PJ’s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JOIN US!!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1874981" y="0"/>
            <a:ext cx="8414327" cy="6695290"/>
          </a:xfrm>
          <a:prstGeom prst="rect">
            <a:avLst/>
          </a:prstGeom>
        </p:spPr>
      </p:pic>
    </p:spTree>
    <p:extLst>
      <p:ext uri="{BB962C8B-B14F-4D97-AF65-F5344CB8AC3E}">
        <p14:creationId xmlns:p14="http://schemas.microsoft.com/office/powerpoint/2010/main" val="3715170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8"/>
          <p:cNvPicPr preferRelativeResize="0"/>
          <p:nvPr/>
        </p:nvPicPr>
        <p:blipFill rotWithShape="1">
          <a:blip r:embed="rId3">
            <a:alphaModFix/>
          </a:blip>
          <a:srcRect/>
          <a:stretch/>
        </p:blipFill>
        <p:spPr>
          <a:xfrm>
            <a:off x="9174956" y="3518622"/>
            <a:ext cx="2700337" cy="2824162"/>
          </a:xfrm>
          <a:prstGeom prst="rect">
            <a:avLst/>
          </a:prstGeom>
          <a:noFill/>
          <a:ln>
            <a:noFill/>
          </a:ln>
        </p:spPr>
      </p:pic>
      <p:sp>
        <p:nvSpPr>
          <p:cNvPr id="248" name="Google Shape;248;p18"/>
          <p:cNvSpPr txBox="1">
            <a:spLocks noGrp="1"/>
          </p:cNvSpPr>
          <p:nvPr>
            <p:ph type="title"/>
          </p:nvPr>
        </p:nvSpPr>
        <p:spPr>
          <a:xfrm>
            <a:off x="1679575" y="544513"/>
            <a:ext cx="9601200" cy="782637"/>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None/>
            </a:pPr>
            <a:r>
              <a:rPr lang="en-US"/>
              <a:t>My 21 Day Commitment!!! </a:t>
            </a:r>
            <a:endParaRPr/>
          </a:p>
        </p:txBody>
      </p:sp>
      <p:sp>
        <p:nvSpPr>
          <p:cNvPr id="249" name="Google Shape;249;p18"/>
          <p:cNvSpPr txBox="1">
            <a:spLocks noGrp="1"/>
          </p:cNvSpPr>
          <p:nvPr>
            <p:ph type="body" idx="1"/>
          </p:nvPr>
        </p:nvSpPr>
        <p:spPr>
          <a:xfrm>
            <a:off x="923925" y="1670050"/>
            <a:ext cx="9601200" cy="4194175"/>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3200"/>
              <a:buChar char="■"/>
            </a:pPr>
            <a:r>
              <a:rPr lang="en-US" sz="3200" dirty="0"/>
              <a:t>Beginning January </a:t>
            </a:r>
            <a:r>
              <a:rPr lang="en-US" sz="3200" dirty="0" smtClean="0"/>
              <a:t>10th</a:t>
            </a:r>
            <a:r>
              <a:rPr lang="en-US" sz="3200" dirty="0"/>
              <a:t>, I commit to Fast From: ___________________________________________________________________________________________________________________________________		(List What You Will Be Specifically Fasting From)</a:t>
            </a:r>
            <a:endParaRPr dirty="0"/>
          </a:p>
          <a:p>
            <a:pPr marL="0" lvl="0" indent="0" algn="l" rtl="0">
              <a:lnSpc>
                <a:spcPct val="94000"/>
              </a:lnSpc>
              <a:spcBef>
                <a:spcPts val="1200"/>
              </a:spcBef>
              <a:spcAft>
                <a:spcPts val="0"/>
              </a:spcAft>
              <a:buClr>
                <a:schemeClr val="dk2"/>
              </a:buClr>
              <a:buSzPts val="3200"/>
              <a:buFont typeface="Libre Franklin"/>
              <a:buNone/>
            </a:pPr>
            <a:endParaRPr sz="3200" dirty="0"/>
          </a:p>
          <a:p>
            <a:pPr marL="382588" lvl="0" indent="-382588" algn="l" rtl="0">
              <a:lnSpc>
                <a:spcPct val="94000"/>
              </a:lnSpc>
              <a:spcBef>
                <a:spcPts val="1200"/>
              </a:spcBef>
              <a:spcAft>
                <a:spcPts val="0"/>
              </a:spcAft>
              <a:buClr>
                <a:schemeClr val="dk2"/>
              </a:buClr>
              <a:buSzPts val="3200"/>
              <a:buChar char="■"/>
            </a:pPr>
            <a:r>
              <a:rPr lang="en-US" sz="3200" dirty="0"/>
              <a:t>After my 21st day, my Declaration of Faithfulness to God will be: (Daniel 1:8-17)</a:t>
            </a:r>
            <a:endParaRPr dirty="0"/>
          </a:p>
          <a:p>
            <a:pPr marL="382588" lvl="0" indent="-382588" algn="l" rtl="0">
              <a:lnSpc>
                <a:spcPct val="94000"/>
              </a:lnSpc>
              <a:spcBef>
                <a:spcPts val="1200"/>
              </a:spcBef>
              <a:spcAft>
                <a:spcPts val="0"/>
              </a:spcAft>
              <a:buClr>
                <a:schemeClr val="dk2"/>
              </a:buClr>
              <a:buSzPts val="3200"/>
              <a:buChar char="■"/>
            </a:pPr>
            <a:r>
              <a:rPr lang="en-US" sz="3200" dirty="0"/>
              <a:t>­­­­­­­­­­­­­­­___________________________________________</a:t>
            </a:r>
            <a:endParaRPr dirty="0"/>
          </a:p>
          <a:p>
            <a:pPr marL="0" lvl="0" indent="0" algn="l" rtl="0">
              <a:lnSpc>
                <a:spcPct val="94000"/>
              </a:lnSpc>
              <a:spcBef>
                <a:spcPts val="1200"/>
              </a:spcBef>
              <a:spcAft>
                <a:spcPts val="0"/>
              </a:spcAft>
              <a:buClr>
                <a:schemeClr val="dk2"/>
              </a:buClr>
              <a:buSzPts val="3200"/>
              <a:buFont typeface="Libre Franklin"/>
              <a:buNone/>
            </a:pPr>
            <a:r>
              <a:rPr lang="en-US" sz="3200" dirty="0"/>
              <a:t> </a:t>
            </a:r>
            <a:endParaRPr dirty="0"/>
          </a:p>
          <a:p>
            <a:pPr marL="382588" lvl="0" indent="-255588" algn="l" rtl="0">
              <a:lnSpc>
                <a:spcPct val="94000"/>
              </a:lnSpc>
              <a:spcBef>
                <a:spcPts val="1200"/>
              </a:spcBef>
              <a:spcAft>
                <a:spcPts val="0"/>
              </a:spcAft>
              <a:buClr>
                <a:schemeClr val="dk2"/>
              </a:buClr>
              <a:buSzPts val="20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Campaign Recap!</a:t>
            </a:r>
            <a:endParaRPr lang="en-US" dirty="0"/>
          </a:p>
        </p:txBody>
      </p:sp>
      <p:sp>
        <p:nvSpPr>
          <p:cNvPr id="5" name="TextBox 4"/>
          <p:cNvSpPr txBox="1"/>
          <p:nvPr/>
        </p:nvSpPr>
        <p:spPr>
          <a:xfrm>
            <a:off x="1025386" y="2373725"/>
            <a:ext cx="17373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Arial"/>
                <a:sym typeface="Arial"/>
              </a:rPr>
              <a:t>Wear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Arial"/>
                <a:sym typeface="Arial"/>
              </a:rPr>
              <a:t>YOUR PJ’s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Arial"/>
                <a:sym typeface="Arial"/>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Arial"/>
                <a:sym typeface="Arial"/>
              </a:rPr>
              <a:t>JOIN US!!</a:t>
            </a:r>
            <a:endParaRPr kumimoji="0" lang="en-US" sz="1800" b="1" i="0" u="none" strike="noStrike" kern="1200" cap="none" spc="0" normalizeH="0" baseline="0" noProof="0" dirty="0">
              <a:ln>
                <a:noFill/>
              </a:ln>
              <a:solidFill>
                <a:prstClr val="black"/>
              </a:solidFill>
              <a:effectLst/>
              <a:uLnTx/>
              <a:uFillTx/>
              <a:latin typeface="Calibri"/>
              <a:ea typeface="+mn-ea"/>
              <a:cs typeface="Arial"/>
              <a:sym typeface="Arial"/>
            </a:endParaRPr>
          </a:p>
        </p:txBody>
      </p:sp>
      <p:pic>
        <p:nvPicPr>
          <p:cNvPr id="3" name="Picture 2"/>
          <p:cNvPicPr>
            <a:picLocks noChangeAspect="1"/>
          </p:cNvPicPr>
          <p:nvPr/>
        </p:nvPicPr>
        <p:blipFill rotWithShape="1">
          <a:blip r:embed="rId2"/>
          <a:srcRect b="40591"/>
          <a:stretch/>
        </p:blipFill>
        <p:spPr>
          <a:xfrm>
            <a:off x="822929" y="682640"/>
            <a:ext cx="9694006" cy="4582497"/>
          </a:xfrm>
          <a:prstGeom prst="rect">
            <a:avLst/>
          </a:prstGeom>
        </p:spPr>
      </p:pic>
    </p:spTree>
    <p:extLst>
      <p:ext uri="{BB962C8B-B14F-4D97-AF65-F5344CB8AC3E}">
        <p14:creationId xmlns:p14="http://schemas.microsoft.com/office/powerpoint/2010/main" val="1128493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subTitle" idx="1"/>
          </p:nvPr>
        </p:nvSpPr>
        <p:spPr>
          <a:xfrm>
            <a:off x="1731963" y="4621213"/>
            <a:ext cx="8513762" cy="108585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12000"/>
              </a:lnSpc>
              <a:spcBef>
                <a:spcPts val="0"/>
              </a:spcBef>
              <a:spcAft>
                <a:spcPts val="0"/>
              </a:spcAft>
              <a:buClr>
                <a:schemeClr val="dk2"/>
              </a:buClr>
              <a:buSzPts val="5400"/>
              <a:buNone/>
            </a:pPr>
            <a:r>
              <a:rPr lang="en-US" sz="5400" dirty="0"/>
              <a:t>January </a:t>
            </a:r>
            <a:r>
              <a:rPr lang="en-US" sz="4800" dirty="0" smtClean="0"/>
              <a:t>10</a:t>
            </a:r>
            <a:r>
              <a:rPr lang="en-US" sz="4800" baseline="30000" dirty="0" smtClean="0"/>
              <a:t>th</a:t>
            </a:r>
            <a:r>
              <a:rPr lang="en-US" sz="5400" dirty="0" smtClean="0"/>
              <a:t> </a:t>
            </a:r>
            <a:r>
              <a:rPr lang="en-US" sz="5400" dirty="0"/>
              <a:t>– January </a:t>
            </a:r>
            <a:r>
              <a:rPr lang="en-US" sz="5400" dirty="0" smtClean="0"/>
              <a:t>30th  </a:t>
            </a:r>
            <a:endParaRPr dirty="0"/>
          </a:p>
        </p:txBody>
      </p:sp>
      <p:pic>
        <p:nvPicPr>
          <p:cNvPr id="99" name="Google Shape;99;p1"/>
          <p:cNvPicPr preferRelativeResize="0"/>
          <p:nvPr/>
        </p:nvPicPr>
        <p:blipFill rotWithShape="1">
          <a:blip r:embed="rId3">
            <a:alphaModFix/>
          </a:blip>
          <a:srcRect/>
          <a:stretch/>
        </p:blipFill>
        <p:spPr>
          <a:xfrm>
            <a:off x="1635125" y="1322388"/>
            <a:ext cx="8707438" cy="3324225"/>
          </a:xfrm>
          <a:prstGeom prst="rect">
            <a:avLst/>
          </a:prstGeom>
          <a:noFill/>
          <a:ln>
            <a:noFill/>
          </a:ln>
        </p:spPr>
      </p:pic>
      <p:sp>
        <p:nvSpPr>
          <p:cNvPr id="100" name="Google Shape;100;p1"/>
          <p:cNvSpPr txBox="1">
            <a:spLocks noGrp="1"/>
          </p:cNvSpPr>
          <p:nvPr>
            <p:ph type="ctrTitle"/>
          </p:nvPr>
        </p:nvSpPr>
        <p:spPr>
          <a:xfrm>
            <a:off x="6761163" y="2376488"/>
            <a:ext cx="2424112" cy="1577975"/>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None/>
            </a:pPr>
            <a:r>
              <a:rPr lang="en-US" b="1"/>
              <a:t>21</a:t>
            </a:r>
            <a:r>
              <a:rPr lang="en-US" sz="6000" b="1"/>
              <a:t/>
            </a:r>
            <a:br>
              <a:rPr lang="en-US" sz="6000" b="1"/>
            </a:br>
            <a:r>
              <a:rPr lang="en-US" sz="5400" b="1"/>
              <a:t>DAYS</a:t>
            </a:r>
            <a:endParaRPr/>
          </a:p>
        </p:txBody>
      </p:sp>
      <p:sp>
        <p:nvSpPr>
          <p:cNvPr id="101" name="Google Shape;101;p1"/>
          <p:cNvSpPr txBox="1"/>
          <p:nvPr/>
        </p:nvSpPr>
        <p:spPr>
          <a:xfrm>
            <a:off x="1136563" y="5547689"/>
            <a:ext cx="78471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12000"/>
              </a:lnSpc>
              <a:spcBef>
                <a:spcPts val="0"/>
              </a:spcBef>
              <a:spcAft>
                <a:spcPts val="0"/>
              </a:spcAft>
              <a:buClr>
                <a:schemeClr val="dk2"/>
              </a:buClr>
              <a:buSzPts val="3600"/>
              <a:buFont typeface="Libre Franklin"/>
              <a:buNone/>
            </a:pPr>
            <a:r>
              <a:rPr lang="en-US" sz="3600" dirty="0">
                <a:solidFill>
                  <a:schemeClr val="dk2"/>
                </a:solidFill>
                <a:latin typeface="Libre Franklin"/>
                <a:ea typeface="Libre Franklin"/>
                <a:cs typeface="Libre Franklin"/>
                <a:sym typeface="Libre Franklin"/>
              </a:rPr>
              <a:t>TNT-Tuesday January- 9</a:t>
            </a:r>
            <a:r>
              <a:rPr lang="en-US" sz="3600" dirty="0" smtClean="0">
                <a:solidFill>
                  <a:schemeClr val="dk2"/>
                </a:solidFill>
                <a:latin typeface="Libre Franklin"/>
                <a:ea typeface="Libre Franklin"/>
                <a:cs typeface="Libre Franklin"/>
                <a:sym typeface="Libre Franklin"/>
              </a:rPr>
              <a:t>th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None/>
            </a:pPr>
            <a:r>
              <a:rPr lang="en-US"/>
              <a:t>Tonight's Objective’s</a:t>
            </a:r>
            <a:endParaRPr/>
          </a:p>
        </p:txBody>
      </p:sp>
      <p:sp>
        <p:nvSpPr>
          <p:cNvPr id="107" name="Google Shape;107;p2"/>
          <p:cNvSpPr txBox="1">
            <a:spLocks noGrp="1"/>
          </p:cNvSpPr>
          <p:nvPr>
            <p:ph type="body" idx="1"/>
          </p:nvPr>
        </p:nvSpPr>
        <p:spPr>
          <a:xfrm>
            <a:off x="1371600" y="1758950"/>
            <a:ext cx="9601200" cy="3581400"/>
          </a:xfrm>
          <a:prstGeom prst="rect">
            <a:avLst/>
          </a:prstGeom>
          <a:noFill/>
          <a:ln>
            <a:noFill/>
          </a:ln>
        </p:spPr>
        <p:txBody>
          <a:bodyPr spcFirstLastPara="1" wrap="square" lIns="91425" tIns="45700" rIns="91425" bIns="45700" anchor="t" anchorCtr="0">
            <a:noAutofit/>
          </a:bodyPr>
          <a:lstStyle/>
          <a:p>
            <a:pPr marL="382588" lvl="0" indent="-382588" algn="l" rtl="0">
              <a:lnSpc>
                <a:spcPct val="94000"/>
              </a:lnSpc>
              <a:spcBef>
                <a:spcPts val="0"/>
              </a:spcBef>
              <a:spcAft>
                <a:spcPts val="0"/>
              </a:spcAft>
              <a:buClr>
                <a:schemeClr val="dk2"/>
              </a:buClr>
              <a:buSzPts val="4000"/>
              <a:buChar char="■"/>
            </a:pPr>
            <a:r>
              <a:rPr lang="en-US" sz="4000"/>
              <a:t>What Is It? &amp; Why Do We Do it? (Fasting)</a:t>
            </a:r>
            <a:endParaRPr/>
          </a:p>
          <a:p>
            <a:pPr marL="382588" lvl="0" indent="-382588" algn="l" rtl="0">
              <a:lnSpc>
                <a:spcPct val="94000"/>
              </a:lnSpc>
              <a:spcBef>
                <a:spcPts val="1200"/>
              </a:spcBef>
              <a:spcAft>
                <a:spcPts val="0"/>
              </a:spcAft>
              <a:buClr>
                <a:schemeClr val="dk2"/>
              </a:buClr>
              <a:buSzPts val="4000"/>
              <a:buChar char="■"/>
            </a:pPr>
            <a:r>
              <a:rPr lang="en-US" sz="4000"/>
              <a:t>Types of Fasting (Pick One)</a:t>
            </a:r>
            <a:endParaRPr/>
          </a:p>
          <a:p>
            <a:pPr marL="382588" lvl="0" indent="-382588" algn="l" rtl="0">
              <a:lnSpc>
                <a:spcPct val="94000"/>
              </a:lnSpc>
              <a:spcBef>
                <a:spcPts val="1200"/>
              </a:spcBef>
              <a:spcAft>
                <a:spcPts val="0"/>
              </a:spcAft>
              <a:buClr>
                <a:schemeClr val="dk2"/>
              </a:buClr>
              <a:buSzPts val="4000"/>
              <a:buChar char="■"/>
            </a:pPr>
            <a:r>
              <a:rPr lang="en-US" sz="4000"/>
              <a:t>What to Fast From (Pick that Too)</a:t>
            </a:r>
            <a:endParaRPr/>
          </a:p>
          <a:p>
            <a:pPr marL="382588" lvl="0" indent="-382588" algn="l" rtl="0">
              <a:lnSpc>
                <a:spcPct val="94000"/>
              </a:lnSpc>
              <a:spcBef>
                <a:spcPts val="1200"/>
              </a:spcBef>
              <a:spcAft>
                <a:spcPts val="0"/>
              </a:spcAft>
              <a:buClr>
                <a:schemeClr val="dk2"/>
              </a:buClr>
              <a:buSzPts val="4000"/>
              <a:buChar char="■"/>
            </a:pPr>
            <a:r>
              <a:rPr lang="en-US" sz="4000"/>
              <a:t>Timing of Fast </a:t>
            </a:r>
            <a:endParaRPr/>
          </a:p>
          <a:p>
            <a:pPr marL="382588" lvl="0" indent="-382588" algn="l" rtl="0">
              <a:lnSpc>
                <a:spcPct val="94000"/>
              </a:lnSpc>
              <a:spcBef>
                <a:spcPts val="1200"/>
              </a:spcBef>
              <a:spcAft>
                <a:spcPts val="0"/>
              </a:spcAft>
              <a:buClr>
                <a:schemeClr val="dk2"/>
              </a:buClr>
              <a:buSzPts val="4000"/>
              <a:buChar char="■"/>
            </a:pPr>
            <a:r>
              <a:rPr lang="en-US" sz="4000"/>
              <a:t>Prayer </a:t>
            </a:r>
            <a:endParaRPr/>
          </a:p>
        </p:txBody>
      </p:sp>
      <p:pic>
        <p:nvPicPr>
          <p:cNvPr id="108" name="Google Shape;108;p2"/>
          <p:cNvPicPr preferRelativeResize="0"/>
          <p:nvPr/>
        </p:nvPicPr>
        <p:blipFill rotWithShape="1">
          <a:blip r:embed="rId3">
            <a:alphaModFix/>
          </a:blip>
          <a:srcRect/>
          <a:stretch/>
        </p:blipFill>
        <p:spPr>
          <a:xfrm>
            <a:off x="6913563" y="5178425"/>
            <a:ext cx="4773612" cy="1377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955675" y="68263"/>
            <a:ext cx="10066338" cy="14859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None/>
            </a:pPr>
            <a:r>
              <a:rPr lang="en-US" sz="5400"/>
              <a:t>FASTING!!!</a:t>
            </a:r>
            <a:endParaRPr/>
          </a:p>
        </p:txBody>
      </p:sp>
      <p:sp>
        <p:nvSpPr>
          <p:cNvPr id="115" name="Google Shape;115;p3"/>
          <p:cNvSpPr txBox="1">
            <a:spLocks noGrp="1"/>
          </p:cNvSpPr>
          <p:nvPr>
            <p:ph type="body" idx="1"/>
          </p:nvPr>
        </p:nvSpPr>
        <p:spPr>
          <a:xfrm>
            <a:off x="708025" y="695325"/>
            <a:ext cx="11212513" cy="3581400"/>
          </a:xfrm>
          <a:prstGeom prst="rect">
            <a:avLst/>
          </a:prstGeom>
          <a:noFill/>
          <a:ln>
            <a:noFill/>
          </a:ln>
        </p:spPr>
        <p:txBody>
          <a:bodyPr spcFirstLastPara="1" wrap="square" lIns="91425" tIns="45700" rIns="91425" bIns="45700" anchor="t" anchorCtr="0">
            <a:noAutofit/>
          </a:bodyPr>
          <a:lstStyle/>
          <a:p>
            <a:pPr marL="382588" lvl="0" indent="-382588" algn="l" rtl="0">
              <a:lnSpc>
                <a:spcPct val="94000"/>
              </a:lnSpc>
              <a:spcBef>
                <a:spcPts val="0"/>
              </a:spcBef>
              <a:spcAft>
                <a:spcPts val="0"/>
              </a:spcAft>
              <a:buClr>
                <a:schemeClr val="dk2"/>
              </a:buClr>
              <a:buSzPts val="4400"/>
              <a:buChar char="■"/>
            </a:pPr>
            <a:r>
              <a:rPr lang="en-US" sz="4200"/>
              <a:t>The goal of fasting is to draw nearer to God. Biblical fasting always has to do with </a:t>
            </a:r>
            <a:r>
              <a:rPr lang="en-US" sz="4200" b="1" u="sng"/>
              <a:t>Eliminating Distractions </a:t>
            </a:r>
            <a:r>
              <a:rPr lang="en-US" sz="4200"/>
              <a:t>for a spiritual purpose; it hits the reset button of our soul and renews us from the inside out. It also enables us to celebrate the Goodness and Mercy of God and prepares our hearts for all the Good things God desires to bring into our lives.</a:t>
            </a:r>
            <a:r>
              <a:rPr lang="en-US" sz="4400"/>
              <a:t> </a:t>
            </a:r>
            <a:endParaRPr/>
          </a:p>
        </p:txBody>
      </p:sp>
      <p:pic>
        <p:nvPicPr>
          <p:cNvPr id="116" name="Google Shape;116;p3"/>
          <p:cNvPicPr preferRelativeResize="0"/>
          <p:nvPr/>
        </p:nvPicPr>
        <p:blipFill rotWithShape="1">
          <a:blip r:embed="rId3">
            <a:alphaModFix/>
          </a:blip>
          <a:srcRect/>
          <a:stretch/>
        </p:blipFill>
        <p:spPr>
          <a:xfrm>
            <a:off x="5257800" y="5829300"/>
            <a:ext cx="4492625" cy="923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1371600" y="157163"/>
            <a:ext cx="9601200" cy="75565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None/>
            </a:pPr>
            <a:r>
              <a:rPr lang="en-US"/>
              <a:t>Matthew 4: 1 - 4</a:t>
            </a:r>
            <a:endParaRPr/>
          </a:p>
        </p:txBody>
      </p:sp>
      <p:sp>
        <p:nvSpPr>
          <p:cNvPr id="123" name="Google Shape;123;p4"/>
          <p:cNvSpPr txBox="1">
            <a:spLocks noGrp="1"/>
          </p:cNvSpPr>
          <p:nvPr>
            <p:ph type="body" idx="1"/>
          </p:nvPr>
        </p:nvSpPr>
        <p:spPr>
          <a:xfrm>
            <a:off x="914400" y="822325"/>
            <a:ext cx="10058400" cy="584835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4000"/>
              </a:lnSpc>
              <a:spcBef>
                <a:spcPts val="0"/>
              </a:spcBef>
              <a:spcAft>
                <a:spcPts val="0"/>
              </a:spcAft>
              <a:buClr>
                <a:schemeClr val="dk2"/>
              </a:buClr>
              <a:buSzPct val="102624"/>
              <a:buFont typeface="Libre Franklin"/>
              <a:buNone/>
            </a:pPr>
            <a:r>
              <a:rPr lang="en-US" sz="4482" dirty="0"/>
              <a:t>1 Then Jesus was led by the Spirit into the wilderness to be tempted there by the devil. 2 For forty days and forty nights he fasted and became very hungry.</a:t>
            </a:r>
            <a:endParaRPr sz="1882" dirty="0"/>
          </a:p>
          <a:p>
            <a:pPr marL="0" lvl="0" indent="0" algn="l" rtl="0">
              <a:lnSpc>
                <a:spcPct val="94000"/>
              </a:lnSpc>
              <a:spcBef>
                <a:spcPts val="1200"/>
              </a:spcBef>
              <a:spcAft>
                <a:spcPts val="0"/>
              </a:spcAft>
              <a:buClr>
                <a:schemeClr val="dk2"/>
              </a:buClr>
              <a:buSzPct val="102624"/>
              <a:buFont typeface="Libre Franklin"/>
              <a:buNone/>
            </a:pPr>
            <a:r>
              <a:rPr lang="en-US" sz="4482" dirty="0"/>
              <a:t>3 During that time the devil came and said to him, “If you are the Son of God, tell these stones to become loaves of bread.”</a:t>
            </a:r>
            <a:endParaRPr sz="1882" dirty="0"/>
          </a:p>
          <a:p>
            <a:pPr marL="0" lvl="0" indent="0" algn="l" rtl="0">
              <a:lnSpc>
                <a:spcPct val="94000"/>
              </a:lnSpc>
              <a:spcBef>
                <a:spcPts val="1200"/>
              </a:spcBef>
              <a:spcAft>
                <a:spcPts val="0"/>
              </a:spcAft>
              <a:buClr>
                <a:schemeClr val="dk2"/>
              </a:buClr>
              <a:buSzPct val="102624"/>
              <a:buFont typeface="Libre Franklin"/>
              <a:buNone/>
            </a:pPr>
            <a:r>
              <a:rPr lang="en-US" sz="4482" dirty="0"/>
              <a:t>4 But Jesus told him, “No! The Scriptures say</a:t>
            </a:r>
            <a:r>
              <a:rPr lang="en-US" sz="4482" dirty="0" smtClean="0"/>
              <a:t>,</a:t>
            </a:r>
            <a:r>
              <a:rPr lang="en-US" sz="1882" dirty="0"/>
              <a:t> </a:t>
            </a:r>
            <a:r>
              <a:rPr lang="en-US" sz="4482" dirty="0" smtClean="0"/>
              <a:t>‘</a:t>
            </a:r>
            <a:r>
              <a:rPr lang="en-US" sz="4482" dirty="0"/>
              <a:t>People do not live by bread alone,</a:t>
            </a:r>
            <a:endParaRPr sz="1882" dirty="0"/>
          </a:p>
          <a:p>
            <a:pPr marL="0" lvl="0" indent="0" algn="l" rtl="0">
              <a:lnSpc>
                <a:spcPct val="94000"/>
              </a:lnSpc>
              <a:spcBef>
                <a:spcPts val="1200"/>
              </a:spcBef>
              <a:spcAft>
                <a:spcPts val="0"/>
              </a:spcAft>
              <a:buClr>
                <a:schemeClr val="dk2"/>
              </a:buClr>
              <a:buSzPct val="102624"/>
              <a:buFont typeface="Libre Franklin"/>
              <a:buNone/>
            </a:pPr>
            <a:r>
              <a:rPr lang="en-US" sz="4482" dirty="0"/>
              <a:t>   but by every word that comes from the mouth of God.</a:t>
            </a:r>
            <a:endParaRPr sz="1882" dirty="0"/>
          </a:p>
          <a:p>
            <a:pPr marL="384048" lvl="0" indent="-276098" algn="l" rtl="0">
              <a:lnSpc>
                <a:spcPct val="94000"/>
              </a:lnSpc>
              <a:spcBef>
                <a:spcPts val="1200"/>
              </a:spcBef>
              <a:spcAft>
                <a:spcPts val="0"/>
              </a:spcAft>
              <a:buClr>
                <a:schemeClr val="dk2"/>
              </a:buClr>
              <a:buSzPct val="100000"/>
              <a:buNone/>
            </a:pPr>
            <a:endParaRPr dirty="0"/>
          </a:p>
        </p:txBody>
      </p:sp>
      <p:pic>
        <p:nvPicPr>
          <p:cNvPr id="124" name="Google Shape;124;p4"/>
          <p:cNvPicPr preferRelativeResize="0"/>
          <p:nvPr/>
        </p:nvPicPr>
        <p:blipFill rotWithShape="1">
          <a:blip r:embed="rId3">
            <a:alphaModFix/>
          </a:blip>
          <a:srcRect/>
          <a:stretch/>
        </p:blipFill>
        <p:spPr>
          <a:xfrm>
            <a:off x="8115300" y="5864225"/>
            <a:ext cx="3665538" cy="901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1371600" y="175600"/>
            <a:ext cx="9601200" cy="14859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None/>
            </a:pPr>
            <a:r>
              <a:rPr lang="en-US"/>
              <a:t>Matthew 6:16-18</a:t>
            </a:r>
            <a:endParaRPr/>
          </a:p>
        </p:txBody>
      </p:sp>
      <p:sp>
        <p:nvSpPr>
          <p:cNvPr id="131" name="Google Shape;131;p5"/>
          <p:cNvSpPr txBox="1">
            <a:spLocks noGrp="1"/>
          </p:cNvSpPr>
          <p:nvPr>
            <p:ph type="body" idx="1"/>
          </p:nvPr>
        </p:nvSpPr>
        <p:spPr>
          <a:xfrm>
            <a:off x="944475" y="1043225"/>
            <a:ext cx="9601200" cy="3581400"/>
          </a:xfrm>
          <a:prstGeom prst="rect">
            <a:avLst/>
          </a:prstGeom>
          <a:noFill/>
          <a:ln>
            <a:noFill/>
          </a:ln>
        </p:spPr>
        <p:txBody>
          <a:bodyPr spcFirstLastPara="1" wrap="square" lIns="91425" tIns="45700" rIns="91425" bIns="45700" anchor="t" anchorCtr="0">
            <a:noAutofit/>
          </a:bodyPr>
          <a:lstStyle/>
          <a:p>
            <a:pPr marL="382588" lvl="0" indent="-382588" algn="l" rtl="0">
              <a:lnSpc>
                <a:spcPct val="94000"/>
              </a:lnSpc>
              <a:spcBef>
                <a:spcPts val="0"/>
              </a:spcBef>
              <a:spcAft>
                <a:spcPts val="0"/>
              </a:spcAft>
              <a:buClr>
                <a:schemeClr val="dk2"/>
              </a:buClr>
              <a:buSzPts val="3200"/>
              <a:buChar char="■"/>
            </a:pPr>
            <a:r>
              <a:rPr lang="en-US" sz="3200"/>
              <a:t>16 “And when you fast, don’t make it obvious, as the hypocrites do, for they try to look miserable and disheveled so people will admire them for their fasting. I tell you the truth, that is the only reward they will ever get. 17 But when you fast, comb your hair[a] and wash your face. 18 Then no one will notice that you are fasting, except your Father, who knows what you do in private. And your Father, who sees everything, will reward you.</a:t>
            </a:r>
            <a:endParaRPr/>
          </a:p>
        </p:txBody>
      </p:sp>
      <p:pic>
        <p:nvPicPr>
          <p:cNvPr id="132" name="Google Shape;132;p5"/>
          <p:cNvPicPr preferRelativeResize="0"/>
          <p:nvPr/>
        </p:nvPicPr>
        <p:blipFill rotWithShape="1">
          <a:blip r:embed="rId3">
            <a:alphaModFix/>
          </a:blip>
          <a:srcRect/>
          <a:stretch/>
        </p:blipFill>
        <p:spPr>
          <a:xfrm>
            <a:off x="8453750" y="5582675"/>
            <a:ext cx="3602037" cy="121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None/>
            </a:pPr>
            <a:r>
              <a:rPr lang="en-US"/>
              <a:t>TYPES OF FAST</a:t>
            </a:r>
            <a:endParaRPr/>
          </a:p>
        </p:txBody>
      </p:sp>
      <p:sp>
        <p:nvSpPr>
          <p:cNvPr id="139" name="Google Shape;139;p6"/>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382588" lvl="0" indent="-382588" algn="l" rtl="0">
              <a:lnSpc>
                <a:spcPct val="94000"/>
              </a:lnSpc>
              <a:spcBef>
                <a:spcPts val="0"/>
              </a:spcBef>
              <a:spcAft>
                <a:spcPts val="0"/>
              </a:spcAft>
              <a:buClr>
                <a:schemeClr val="dk2"/>
              </a:buClr>
              <a:buSzPts val="4400"/>
              <a:buChar char="■"/>
            </a:pPr>
            <a:r>
              <a:rPr lang="en-US" sz="4400"/>
              <a:t>Your personal fast should present a level of challenge, but it is very important to know your body, your options, and most importantly, to seek God in prayer and follow what the Holy Spirit leads you to do.</a:t>
            </a:r>
            <a:endParaRPr/>
          </a:p>
        </p:txBody>
      </p:sp>
      <p:pic>
        <p:nvPicPr>
          <p:cNvPr id="140" name="Google Shape;140;p6"/>
          <p:cNvPicPr preferRelativeResize="0"/>
          <p:nvPr/>
        </p:nvPicPr>
        <p:blipFill rotWithShape="1">
          <a:blip r:embed="rId3">
            <a:alphaModFix/>
          </a:blip>
          <a:srcRect/>
          <a:stretch/>
        </p:blipFill>
        <p:spPr>
          <a:xfrm>
            <a:off x="6110289" y="571500"/>
            <a:ext cx="4772025" cy="1377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body" idx="1"/>
          </p:nvPr>
        </p:nvSpPr>
        <p:spPr>
          <a:xfrm>
            <a:off x="4183062" y="2106492"/>
            <a:ext cx="4443412" cy="823912"/>
          </a:xfrm>
          <a:prstGeom prst="rect">
            <a:avLst/>
          </a:prstGeom>
          <a:noFill/>
          <a:ln>
            <a:noFill/>
          </a:ln>
        </p:spPr>
        <p:txBody>
          <a:bodyPr spcFirstLastPara="1" wrap="square" lIns="91425" tIns="45700" rIns="91425" bIns="45700" anchor="b" anchorCtr="0">
            <a:noAutofit/>
          </a:bodyPr>
          <a:lstStyle/>
          <a:p>
            <a:pPr marL="0" lvl="0" indent="0" algn="ctr" rtl="0">
              <a:lnSpc>
                <a:spcPct val="84000"/>
              </a:lnSpc>
              <a:spcBef>
                <a:spcPts val="0"/>
              </a:spcBef>
              <a:spcAft>
                <a:spcPts val="0"/>
              </a:spcAft>
              <a:buClr>
                <a:schemeClr val="dk2"/>
              </a:buClr>
              <a:buSzPts val="3000"/>
              <a:buNone/>
            </a:pPr>
            <a:r>
              <a:rPr lang="en-US" dirty="0"/>
              <a:t>COMPLETE FAST</a:t>
            </a:r>
            <a:endParaRPr dirty="0"/>
          </a:p>
        </p:txBody>
      </p:sp>
      <p:sp>
        <p:nvSpPr>
          <p:cNvPr id="146" name="Google Shape;146;p7"/>
          <p:cNvSpPr txBox="1">
            <a:spLocks noGrp="1"/>
          </p:cNvSpPr>
          <p:nvPr>
            <p:ph type="body" idx="2"/>
          </p:nvPr>
        </p:nvSpPr>
        <p:spPr>
          <a:xfrm>
            <a:off x="2152650" y="2909888"/>
            <a:ext cx="9032875" cy="2562225"/>
          </a:xfrm>
          <a:prstGeom prst="rect">
            <a:avLst/>
          </a:prstGeom>
          <a:noFill/>
          <a:ln>
            <a:noFill/>
          </a:ln>
        </p:spPr>
        <p:txBody>
          <a:bodyPr spcFirstLastPara="1" wrap="square" lIns="91425" tIns="45700" rIns="91425" bIns="45700" anchor="t" anchorCtr="0">
            <a:noAutofit/>
          </a:bodyPr>
          <a:lstStyle/>
          <a:p>
            <a:pPr marL="382588" lvl="0" indent="-382588" algn="l" rtl="0">
              <a:lnSpc>
                <a:spcPct val="94000"/>
              </a:lnSpc>
              <a:spcBef>
                <a:spcPts val="0"/>
              </a:spcBef>
              <a:spcAft>
                <a:spcPts val="0"/>
              </a:spcAft>
              <a:buClr>
                <a:schemeClr val="dk2"/>
              </a:buClr>
              <a:buSzPts val="3600"/>
              <a:buChar char="■"/>
            </a:pPr>
            <a:r>
              <a:rPr lang="en-US" sz="3600" dirty="0"/>
              <a:t>In this type of fast, you drink only liquids, typically water with light juices or tea as an option.</a:t>
            </a:r>
            <a:endParaRPr dirty="0"/>
          </a:p>
        </p:txBody>
      </p:sp>
      <p:pic>
        <p:nvPicPr>
          <p:cNvPr id="147" name="Google Shape;147;p7"/>
          <p:cNvPicPr preferRelativeResize="0"/>
          <p:nvPr/>
        </p:nvPicPr>
        <p:blipFill rotWithShape="1">
          <a:blip r:embed="rId3">
            <a:alphaModFix/>
          </a:blip>
          <a:srcRect/>
          <a:stretch/>
        </p:blipFill>
        <p:spPr>
          <a:xfrm>
            <a:off x="3072606" y="226891"/>
            <a:ext cx="6664325" cy="1941513"/>
          </a:xfrm>
          <a:prstGeom prst="rect">
            <a:avLst/>
          </a:prstGeom>
          <a:noFill/>
          <a:ln>
            <a:noFill/>
          </a:ln>
        </p:spPr>
      </p:pic>
      <p:pic>
        <p:nvPicPr>
          <p:cNvPr id="148" name="Google Shape;148;p7"/>
          <p:cNvPicPr preferRelativeResize="0"/>
          <p:nvPr/>
        </p:nvPicPr>
        <p:blipFill rotWithShape="1">
          <a:blip r:embed="rId4">
            <a:alphaModFix/>
          </a:blip>
          <a:srcRect/>
          <a:stretch/>
        </p:blipFill>
        <p:spPr>
          <a:xfrm>
            <a:off x="2524004" y="4668838"/>
            <a:ext cx="2035175" cy="1981200"/>
          </a:xfrm>
          <a:prstGeom prst="rect">
            <a:avLst/>
          </a:prstGeom>
          <a:noFill/>
          <a:ln>
            <a:noFill/>
          </a:ln>
        </p:spPr>
      </p:pic>
      <p:pic>
        <p:nvPicPr>
          <p:cNvPr id="149" name="Google Shape;149;p7"/>
          <p:cNvPicPr preferRelativeResize="0"/>
          <p:nvPr/>
        </p:nvPicPr>
        <p:blipFill rotWithShape="1">
          <a:blip r:embed="rId5">
            <a:alphaModFix/>
          </a:blip>
          <a:srcRect/>
          <a:stretch/>
        </p:blipFill>
        <p:spPr>
          <a:xfrm>
            <a:off x="4930533" y="4586288"/>
            <a:ext cx="3227388" cy="2063750"/>
          </a:xfrm>
          <a:prstGeom prst="rect">
            <a:avLst/>
          </a:prstGeom>
          <a:noFill/>
          <a:ln>
            <a:noFill/>
          </a:ln>
        </p:spPr>
      </p:pic>
      <p:pic>
        <p:nvPicPr>
          <p:cNvPr id="150" name="Google Shape;150;p7"/>
          <p:cNvPicPr preferRelativeResize="0"/>
          <p:nvPr/>
        </p:nvPicPr>
        <p:blipFill rotWithShape="1">
          <a:blip r:embed="rId6">
            <a:alphaModFix/>
          </a:blip>
          <a:srcRect/>
          <a:stretch/>
        </p:blipFill>
        <p:spPr>
          <a:xfrm>
            <a:off x="8626474" y="4344194"/>
            <a:ext cx="1546225" cy="2255838"/>
          </a:xfrm>
          <a:prstGeom prst="rect">
            <a:avLst/>
          </a:prstGeom>
          <a:noFill/>
          <a:ln>
            <a:noFill/>
          </a:ln>
        </p:spPr>
      </p:pic>
    </p:spTree>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1737</Words>
  <Application>Microsoft Office PowerPoint</Application>
  <PresentationFormat>Widescreen</PresentationFormat>
  <Paragraphs>144</Paragraphs>
  <Slides>21</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Noto Sans Symbols</vt:lpstr>
      <vt:lpstr>Calibri</vt:lpstr>
      <vt:lpstr>Arial</vt:lpstr>
      <vt:lpstr>Libre Franklin</vt:lpstr>
      <vt:lpstr>Crop</vt:lpstr>
      <vt:lpstr>Office Theme</vt:lpstr>
      <vt:lpstr>Capital Campaign Recap!</vt:lpstr>
      <vt:lpstr>Capital Campaign Recap!</vt:lpstr>
      <vt:lpstr>21 DAYS</vt:lpstr>
      <vt:lpstr>Tonight's Objective’s</vt:lpstr>
      <vt:lpstr>FASTING!!!</vt:lpstr>
      <vt:lpstr>Matthew 4: 1 - 4</vt:lpstr>
      <vt:lpstr>Matthew 6:16-18</vt:lpstr>
      <vt:lpstr>TYPES OF FAST</vt:lpstr>
      <vt:lpstr>PowerPoint Presentation</vt:lpstr>
      <vt:lpstr>PowerPoint Presentation</vt:lpstr>
      <vt:lpstr>PowerPoint Presentation</vt:lpstr>
      <vt:lpstr>Examples of Soul Fast….</vt:lpstr>
      <vt:lpstr>PowerPoint Presentation</vt:lpstr>
      <vt:lpstr>PowerPoint Presentation</vt:lpstr>
      <vt:lpstr>PowerPoint Presentation</vt:lpstr>
      <vt:lpstr>TIMING OF FAST</vt:lpstr>
      <vt:lpstr>PowerPoint Presentation</vt:lpstr>
      <vt:lpstr>NUMBER TO DIAL IN (971) 379-9349   </vt:lpstr>
      <vt:lpstr>My 21 Day Commitment!!! </vt:lpstr>
      <vt:lpstr>My 21 Day Commitment!!! </vt:lpstr>
      <vt:lpstr>Capital Campaign Recap!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DAYS</dc:title>
  <dc:creator>Jewel Allen</dc:creator>
  <cp:lastModifiedBy>Microsoft account</cp:lastModifiedBy>
  <cp:revision>10</cp:revision>
  <dcterms:created xsi:type="dcterms:W3CDTF">2017-01-04T19:25:45Z</dcterms:created>
  <dcterms:modified xsi:type="dcterms:W3CDTF">2024-01-10T02:16:32Z</dcterms:modified>
</cp:coreProperties>
</file>